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7" r:id="rId1"/>
  </p:sldMasterIdLst>
  <p:notesMasterIdLst>
    <p:notesMasterId r:id="rId19"/>
  </p:notesMasterIdLst>
  <p:sldIdLst>
    <p:sldId id="661" r:id="rId2"/>
    <p:sldId id="675" r:id="rId3"/>
    <p:sldId id="676" r:id="rId4"/>
    <p:sldId id="677" r:id="rId5"/>
    <p:sldId id="678" r:id="rId6"/>
    <p:sldId id="670" r:id="rId7"/>
    <p:sldId id="679" r:id="rId8"/>
    <p:sldId id="671" r:id="rId9"/>
    <p:sldId id="674" r:id="rId10"/>
    <p:sldId id="684" r:id="rId11"/>
    <p:sldId id="680" r:id="rId12"/>
    <p:sldId id="681" r:id="rId13"/>
    <p:sldId id="640" r:id="rId14"/>
    <p:sldId id="682" r:id="rId15"/>
    <p:sldId id="683" r:id="rId16"/>
    <p:sldId id="685" r:id="rId17"/>
    <p:sldId id="686" r:id="rId18"/>
  </p:sldIdLst>
  <p:sldSz cx="9144000" cy="6858000" type="screen4x3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g Ding Xiang" initials="CDX" lastIdx="1" clrIdx="0">
    <p:extLst>
      <p:ext uri="{19B8F6BF-5375-455C-9EA6-DF929625EA0E}">
        <p15:presenceInfo xmlns:p15="http://schemas.microsoft.com/office/powerpoint/2012/main" userId="5d49a64f78317f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960A7-C999-402B-BB24-30A8B528D719}" v="8" dt="2022-10-03T00:27:01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75329" autoAdjust="0"/>
  </p:normalViewPr>
  <p:slideViewPr>
    <p:cSldViewPr>
      <p:cViewPr varScale="1">
        <p:scale>
          <a:sx n="74" d="100"/>
          <a:sy n="74" d="100"/>
        </p:scale>
        <p:origin x="1461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3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0E3DEC02-BDD7-4919-9B82-C17CAACE89E7}"/>
    <pc:docChg chg="undo custSel delSld modSld">
      <pc:chgData name="Cheng Ding Xiang" userId="5d49a64f78317fbe" providerId="LiveId" clId="{0E3DEC02-BDD7-4919-9B82-C17CAACE89E7}" dt="2020-05-05T08:17:34.825" v="289" actId="20577"/>
      <pc:docMkLst>
        <pc:docMk/>
      </pc:docMkLst>
      <pc:sldChg chg="modSp mod">
        <pc:chgData name="Cheng Ding Xiang" userId="5d49a64f78317fbe" providerId="LiveId" clId="{0E3DEC02-BDD7-4919-9B82-C17CAACE89E7}" dt="2020-05-05T07:56:21.448" v="51" actId="14100"/>
        <pc:sldMkLst>
          <pc:docMk/>
          <pc:sldMk cId="1247742904" sldId="607"/>
        </pc:sldMkLst>
        <pc:spChg chg="mod">
          <ac:chgData name="Cheng Ding Xiang" userId="5d49a64f78317fbe" providerId="LiveId" clId="{0E3DEC02-BDD7-4919-9B82-C17CAACE89E7}" dt="2020-05-05T07:56:21.448" v="51" actId="14100"/>
          <ac:spMkLst>
            <pc:docMk/>
            <pc:sldMk cId="1247742904" sldId="607"/>
            <ac:spMk id="5" creationId="{00000000-0000-0000-0000-000000000000}"/>
          </ac:spMkLst>
        </pc:spChg>
        <pc:spChg chg="mod">
          <ac:chgData name="Cheng Ding Xiang" userId="5d49a64f78317fbe" providerId="LiveId" clId="{0E3DEC02-BDD7-4919-9B82-C17CAACE89E7}" dt="2020-05-05T07:55:26.810" v="7" actId="20577"/>
          <ac:spMkLst>
            <pc:docMk/>
            <pc:sldMk cId="1247742904" sldId="607"/>
            <ac:spMk id="8" creationId="{00000000-0000-0000-0000-000000000000}"/>
          </ac:spMkLst>
        </pc:spChg>
      </pc:sldChg>
      <pc:sldChg chg="addSp delSp modSp mod setBg">
        <pc:chgData name="Cheng Ding Xiang" userId="5d49a64f78317fbe" providerId="LiveId" clId="{0E3DEC02-BDD7-4919-9B82-C17CAACE89E7}" dt="2020-05-05T08:10:19.340" v="288" actId="1076"/>
        <pc:sldMkLst>
          <pc:docMk/>
          <pc:sldMk cId="4218597399" sldId="608"/>
        </pc:sldMkLst>
        <pc:spChg chg="mod">
          <ac:chgData name="Cheng Ding Xiang" userId="5d49a64f78317fbe" providerId="LiveId" clId="{0E3DEC02-BDD7-4919-9B82-C17CAACE89E7}" dt="2020-05-05T07:55:40.016" v="11" actId="20577"/>
          <ac:spMkLst>
            <pc:docMk/>
            <pc:sldMk cId="4218597399" sldId="608"/>
            <ac:spMk id="4" creationId="{00000000-0000-0000-0000-000000000000}"/>
          </ac:spMkLst>
        </pc:spChg>
        <pc:spChg chg="add del mod">
          <ac:chgData name="Cheng Ding Xiang" userId="5d49a64f78317fbe" providerId="LiveId" clId="{0E3DEC02-BDD7-4919-9B82-C17CAACE89E7}" dt="2020-05-05T07:57:08.993" v="53"/>
          <ac:spMkLst>
            <pc:docMk/>
            <pc:sldMk cId="4218597399" sldId="608"/>
            <ac:spMk id="12" creationId="{061B51F1-252E-4AB0-B24C-DE8484A6759A}"/>
          </ac:spMkLst>
        </pc:sp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6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7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8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9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10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11" creationId="{00000000-0000-0000-0000-000000000000}"/>
          </ac:picMkLst>
        </pc:picChg>
        <pc:picChg chg="add mod">
          <ac:chgData name="Cheng Ding Xiang" userId="5d49a64f78317fbe" providerId="LiveId" clId="{0E3DEC02-BDD7-4919-9B82-C17CAACE89E7}" dt="2020-05-05T08:10:19.340" v="288" actId="1076"/>
          <ac:picMkLst>
            <pc:docMk/>
            <pc:sldMk cId="4218597399" sldId="608"/>
            <ac:picMk id="1026" creationId="{474D0877-424D-4339-A204-6AD8B115E28B}"/>
          </ac:picMkLst>
        </pc:picChg>
        <pc:picChg chg="add mod">
          <ac:chgData name="Cheng Ding Xiang" userId="5d49a64f78317fbe" providerId="LiveId" clId="{0E3DEC02-BDD7-4919-9B82-C17CAACE89E7}" dt="2020-05-05T07:59:45.902" v="66" actId="207"/>
          <ac:picMkLst>
            <pc:docMk/>
            <pc:sldMk cId="4218597399" sldId="608"/>
            <ac:picMk id="1028" creationId="{0E5A43C6-4168-4FBE-8803-47BFC1579637}"/>
          </ac:picMkLst>
        </pc:picChg>
      </pc:sldChg>
      <pc:sldChg chg="addSp delSp modSp mod modNotesTx">
        <pc:chgData name="Cheng Ding Xiang" userId="5d49a64f78317fbe" providerId="LiveId" clId="{0E3DEC02-BDD7-4919-9B82-C17CAACE89E7}" dt="2020-05-05T08:17:34.825" v="289" actId="20577"/>
        <pc:sldMkLst>
          <pc:docMk/>
          <pc:sldMk cId="4223532535" sldId="622"/>
        </pc:sldMkLst>
        <pc:spChg chg="add del mod">
          <ac:chgData name="Cheng Ding Xiang" userId="5d49a64f78317fbe" providerId="LiveId" clId="{0E3DEC02-BDD7-4919-9B82-C17CAACE89E7}" dt="2020-05-05T08:04:04.011" v="81"/>
          <ac:spMkLst>
            <pc:docMk/>
            <pc:sldMk cId="4223532535" sldId="622"/>
            <ac:spMk id="14" creationId="{BA788B3A-68E8-4449-903C-BDBC868FA91D}"/>
          </ac:spMkLst>
        </pc:spChg>
        <pc:picChg chg="del">
          <ac:chgData name="Cheng Ding Xiang" userId="5d49a64f78317fbe" providerId="LiveId" clId="{0E3DEC02-BDD7-4919-9B82-C17CAACE89E7}" dt="2020-05-05T08:01:20.621" v="73" actId="478"/>
          <ac:picMkLst>
            <pc:docMk/>
            <pc:sldMk cId="4223532535" sldId="622"/>
            <ac:picMk id="6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2.041" v="74" actId="478"/>
          <ac:picMkLst>
            <pc:docMk/>
            <pc:sldMk cId="4223532535" sldId="622"/>
            <ac:picMk id="7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7.380" v="69" actId="478"/>
          <ac:picMkLst>
            <pc:docMk/>
            <pc:sldMk cId="4223532535" sldId="622"/>
            <ac:picMk id="8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8.558" v="70" actId="478"/>
          <ac:picMkLst>
            <pc:docMk/>
            <pc:sldMk cId="4223532535" sldId="622"/>
            <ac:picMk id="9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0.292" v="72" actId="478"/>
          <ac:picMkLst>
            <pc:docMk/>
            <pc:sldMk cId="4223532535" sldId="622"/>
            <ac:picMk id="10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7.380" v="69" actId="478"/>
          <ac:picMkLst>
            <pc:docMk/>
            <pc:sldMk cId="4223532535" sldId="622"/>
            <ac:picMk id="11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4.405" v="75" actId="478"/>
          <ac:picMkLst>
            <pc:docMk/>
            <pc:sldMk cId="4223532535" sldId="622"/>
            <ac:picMk id="12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9.299" v="71" actId="478"/>
          <ac:picMkLst>
            <pc:docMk/>
            <pc:sldMk cId="4223532535" sldId="622"/>
            <ac:picMk id="13" creationId="{00000000-0000-0000-0000-000000000000}"/>
          </ac:picMkLst>
        </pc:picChg>
        <pc:picChg chg="add mod">
          <ac:chgData name="Cheng Ding Xiang" userId="5d49a64f78317fbe" providerId="LiveId" clId="{0E3DEC02-BDD7-4919-9B82-C17CAACE89E7}" dt="2020-05-05T08:04:21.596" v="89" actId="1076"/>
          <ac:picMkLst>
            <pc:docMk/>
            <pc:sldMk cId="4223532535" sldId="622"/>
            <ac:picMk id="2050" creationId="{4AD5848B-4BD6-46C6-8FA2-0ED798BCD5E2}"/>
          </ac:picMkLst>
        </pc:picChg>
        <pc:picChg chg="add mod">
          <ac:chgData name="Cheng Ding Xiang" userId="5d49a64f78317fbe" providerId="LiveId" clId="{0E3DEC02-BDD7-4919-9B82-C17CAACE89E7}" dt="2020-05-05T08:04:17.968" v="86" actId="1076"/>
          <ac:picMkLst>
            <pc:docMk/>
            <pc:sldMk cId="4223532535" sldId="622"/>
            <ac:picMk id="2052" creationId="{E28D3753-1E24-48A2-831B-165F0B2FCD28}"/>
          </ac:picMkLst>
        </pc:picChg>
        <pc:picChg chg="add mod">
          <ac:chgData name="Cheng Ding Xiang" userId="5d49a64f78317fbe" providerId="LiveId" clId="{0E3DEC02-BDD7-4919-9B82-C17CAACE89E7}" dt="2020-05-05T08:05:11.824" v="96" actId="1076"/>
          <ac:picMkLst>
            <pc:docMk/>
            <pc:sldMk cId="4223532535" sldId="622"/>
            <ac:picMk id="2054" creationId="{BCD82952-60C9-4E16-9B21-B774E3D3273B}"/>
          </ac:picMkLst>
        </pc:picChg>
      </pc:sldChg>
      <pc:sldChg chg="modSp mod">
        <pc:chgData name="Cheng Ding Xiang" userId="5d49a64f78317fbe" providerId="LiveId" clId="{0E3DEC02-BDD7-4919-9B82-C17CAACE89E7}" dt="2020-05-05T08:08:36.623" v="283" actId="20577"/>
        <pc:sldMkLst>
          <pc:docMk/>
          <pc:sldMk cId="2153884255" sldId="623"/>
        </pc:sldMkLst>
        <pc:spChg chg="mod">
          <ac:chgData name="Cheng Ding Xiang" userId="5d49a64f78317fbe" providerId="LiveId" clId="{0E3DEC02-BDD7-4919-9B82-C17CAACE89E7}" dt="2020-05-05T08:08:36.623" v="283" actId="20577"/>
          <ac:spMkLst>
            <pc:docMk/>
            <pc:sldMk cId="2153884255" sldId="623"/>
            <ac:spMk id="3" creationId="{00000000-0000-0000-0000-000000000000}"/>
          </ac:spMkLst>
        </pc:spChg>
      </pc:sldChg>
      <pc:sldChg chg="del">
        <pc:chgData name="Cheng Ding Xiang" userId="5d49a64f78317fbe" providerId="LiveId" clId="{0E3DEC02-BDD7-4919-9B82-C17CAACE89E7}" dt="2020-05-05T08:01:03.394" v="68" actId="47"/>
        <pc:sldMkLst>
          <pc:docMk/>
          <pc:sldMk cId="3055603007" sldId="624"/>
        </pc:sldMkLst>
      </pc:sldChg>
    </pc:docChg>
  </pc:docChgLst>
  <pc:docChgLst>
    <pc:chgData name="Cheng Ding Xiang" userId="5d49a64f78317fbe" providerId="LiveId" clId="{64AF576D-EAD1-447A-BA3E-6AFFC3EB88F6}"/>
    <pc:docChg chg="undo custSel addSld delSld modSld sldOrd">
      <pc:chgData name="Cheng Ding Xiang" userId="5d49a64f78317fbe" providerId="LiveId" clId="{64AF576D-EAD1-447A-BA3E-6AFFC3EB88F6}" dt="2020-09-12T12:50:20.342" v="2903" actId="403"/>
      <pc:docMkLst>
        <pc:docMk/>
      </pc:docMkLst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632435764" sldId="433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044398367" sldId="450"/>
        </pc:sldMkLst>
      </pc:sldChg>
      <pc:sldChg chg="del">
        <pc:chgData name="Cheng Ding Xiang" userId="5d49a64f78317fbe" providerId="LiveId" clId="{64AF576D-EAD1-447A-BA3E-6AFFC3EB88F6}" dt="2020-09-09T07:53:53.090" v="0" actId="47"/>
        <pc:sldMkLst>
          <pc:docMk/>
          <pc:sldMk cId="1247742904" sldId="607"/>
        </pc:sldMkLst>
      </pc:sldChg>
      <pc:sldChg chg="del">
        <pc:chgData name="Cheng Ding Xiang" userId="5d49a64f78317fbe" providerId="LiveId" clId="{64AF576D-EAD1-447A-BA3E-6AFFC3EB88F6}" dt="2020-09-09T07:53:55.051" v="1" actId="47"/>
        <pc:sldMkLst>
          <pc:docMk/>
          <pc:sldMk cId="2807479195" sldId="639"/>
        </pc:sldMkLst>
      </pc:sldChg>
      <pc:sldChg chg="modSp mod">
        <pc:chgData name="Cheng Ding Xiang" userId="5d49a64f78317fbe" providerId="LiveId" clId="{64AF576D-EAD1-447A-BA3E-6AFFC3EB88F6}" dt="2020-09-09T09:31:18.531" v="2419" actId="403"/>
        <pc:sldMkLst>
          <pc:docMk/>
          <pc:sldMk cId="1644469863" sldId="640"/>
        </pc:sldMkLst>
        <pc:spChg chg="mod">
          <ac:chgData name="Cheng Ding Xiang" userId="5d49a64f78317fbe" providerId="LiveId" clId="{64AF576D-EAD1-447A-BA3E-6AFFC3EB88F6}" dt="2020-09-09T07:56:43.187" v="146" actId="20577"/>
          <ac:spMkLst>
            <pc:docMk/>
            <pc:sldMk cId="1644469863" sldId="640"/>
            <ac:spMk id="2" creationId="{00000000-0000-0000-0000-000000000000}"/>
          </ac:spMkLst>
        </pc:spChg>
        <pc:spChg chg="mod">
          <ac:chgData name="Cheng Ding Xiang" userId="5d49a64f78317fbe" providerId="LiveId" clId="{64AF576D-EAD1-447A-BA3E-6AFFC3EB88F6}" dt="2020-09-09T09:31:18.531" v="2419" actId="403"/>
          <ac:spMkLst>
            <pc:docMk/>
            <pc:sldMk cId="1644469863" sldId="640"/>
            <ac:spMk id="3" creationId="{00000000-0000-0000-0000-000000000000}"/>
          </ac:spMkLst>
        </pc:spChg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111053450" sldId="642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562366299" sldId="643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269604546" sldId="644"/>
        </pc:sldMkLst>
      </pc:sldChg>
      <pc:sldChg chg="del">
        <pc:chgData name="Cheng Ding Xiang" userId="5d49a64f78317fbe" providerId="LiveId" clId="{64AF576D-EAD1-447A-BA3E-6AFFC3EB88F6}" dt="2020-09-09T08:51:14.774" v="741" actId="47"/>
        <pc:sldMkLst>
          <pc:docMk/>
          <pc:sldMk cId="3801908053" sldId="645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087491197" sldId="647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2958838465" sldId="648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286250396" sldId="649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034633243" sldId="650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4204939584" sldId="651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495686884" sldId="652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511267174" sldId="654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547866122" sldId="655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334910360" sldId="656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270836067" sldId="657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3538522561" sldId="658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1009973449" sldId="659"/>
        </pc:sldMkLst>
      </pc:sldChg>
      <pc:sldChg chg="del">
        <pc:chgData name="Cheng Ding Xiang" userId="5d49a64f78317fbe" providerId="LiveId" clId="{64AF576D-EAD1-447A-BA3E-6AFFC3EB88F6}" dt="2020-09-09T08:51:09.351" v="740" actId="47"/>
        <pc:sldMkLst>
          <pc:docMk/>
          <pc:sldMk cId="2240095364" sldId="660"/>
        </pc:sldMkLst>
      </pc:sldChg>
      <pc:sldChg chg="modSp new mod ord">
        <pc:chgData name="Cheng Ding Xiang" userId="5d49a64f78317fbe" providerId="LiveId" clId="{64AF576D-EAD1-447A-BA3E-6AFFC3EB88F6}" dt="2020-09-09T09:27:51.756" v="2407" actId="20577"/>
        <pc:sldMkLst>
          <pc:docMk/>
          <pc:sldMk cId="2055342066" sldId="661"/>
        </pc:sldMkLst>
        <pc:spChg chg="mod">
          <ac:chgData name="Cheng Ding Xiang" userId="5d49a64f78317fbe" providerId="LiveId" clId="{64AF576D-EAD1-447A-BA3E-6AFFC3EB88F6}" dt="2020-09-09T07:54:06.917" v="17" actId="20577"/>
          <ac:spMkLst>
            <pc:docMk/>
            <pc:sldMk cId="2055342066" sldId="661"/>
            <ac:spMk id="2" creationId="{A834C11D-3575-42D9-A299-63B7ABFFB0C9}"/>
          </ac:spMkLst>
        </pc:spChg>
        <pc:spChg chg="mod">
          <ac:chgData name="Cheng Ding Xiang" userId="5d49a64f78317fbe" providerId="LiveId" clId="{64AF576D-EAD1-447A-BA3E-6AFFC3EB88F6}" dt="2020-09-09T09:27:51.756" v="2407" actId="20577"/>
          <ac:spMkLst>
            <pc:docMk/>
            <pc:sldMk cId="2055342066" sldId="661"/>
            <ac:spMk id="3" creationId="{0A8F4785-CB48-46E7-8AB8-603E5683D9E0}"/>
          </ac:spMkLst>
        </pc:spChg>
      </pc:sldChg>
      <pc:sldChg chg="modSp new mod">
        <pc:chgData name="Cheng Ding Xiang" userId="5d49a64f78317fbe" providerId="LiveId" clId="{64AF576D-EAD1-447A-BA3E-6AFFC3EB88F6}" dt="2020-09-09T08:53:49.262" v="757" actId="20577"/>
        <pc:sldMkLst>
          <pc:docMk/>
          <pc:sldMk cId="225763975" sldId="662"/>
        </pc:sldMkLst>
        <pc:spChg chg="mod">
          <ac:chgData name="Cheng Ding Xiang" userId="5d49a64f78317fbe" providerId="LiveId" clId="{64AF576D-EAD1-447A-BA3E-6AFFC3EB88F6}" dt="2020-09-09T08:25:58.765" v="739" actId="20577"/>
          <ac:spMkLst>
            <pc:docMk/>
            <pc:sldMk cId="225763975" sldId="662"/>
            <ac:spMk id="2" creationId="{890122E2-D751-48CA-905D-716DF1135111}"/>
          </ac:spMkLst>
        </pc:spChg>
        <pc:spChg chg="mod">
          <ac:chgData name="Cheng Ding Xiang" userId="5d49a64f78317fbe" providerId="LiveId" clId="{64AF576D-EAD1-447A-BA3E-6AFFC3EB88F6}" dt="2020-09-09T08:53:49.262" v="757" actId="20577"/>
          <ac:spMkLst>
            <pc:docMk/>
            <pc:sldMk cId="225763975" sldId="662"/>
            <ac:spMk id="3" creationId="{A58E1E75-0B77-41DF-BC88-08C1C88D3059}"/>
          </ac:spMkLst>
        </pc:spChg>
      </pc:sldChg>
      <pc:sldChg chg="modSp new mod">
        <pc:chgData name="Cheng Ding Xiang" userId="5d49a64f78317fbe" providerId="LiveId" clId="{64AF576D-EAD1-447A-BA3E-6AFFC3EB88F6}" dt="2020-09-12T12:50:20.342" v="2903" actId="403"/>
        <pc:sldMkLst>
          <pc:docMk/>
          <pc:sldMk cId="2787417425" sldId="663"/>
        </pc:sldMkLst>
        <pc:spChg chg="mod">
          <ac:chgData name="Cheng Ding Xiang" userId="5d49a64f78317fbe" providerId="LiveId" clId="{64AF576D-EAD1-447A-BA3E-6AFFC3EB88F6}" dt="2020-09-09T08:54:23.925" v="772" actId="20577"/>
          <ac:spMkLst>
            <pc:docMk/>
            <pc:sldMk cId="2787417425" sldId="663"/>
            <ac:spMk id="2" creationId="{F880695A-2FDF-4BB4-8D2F-5CF93156F02A}"/>
          </ac:spMkLst>
        </pc:spChg>
        <pc:spChg chg="mod">
          <ac:chgData name="Cheng Ding Xiang" userId="5d49a64f78317fbe" providerId="LiveId" clId="{64AF576D-EAD1-447A-BA3E-6AFFC3EB88F6}" dt="2020-09-12T12:50:20.342" v="2903" actId="403"/>
          <ac:spMkLst>
            <pc:docMk/>
            <pc:sldMk cId="2787417425" sldId="663"/>
            <ac:spMk id="3" creationId="{A251FADF-2B0B-486D-92C9-E6FA1A5973E1}"/>
          </ac:spMkLst>
        </pc:spChg>
      </pc:sldChg>
      <pc:sldChg chg="modSp new mod">
        <pc:chgData name="Cheng Ding Xiang" userId="5d49a64f78317fbe" providerId="LiveId" clId="{64AF576D-EAD1-447A-BA3E-6AFFC3EB88F6}" dt="2020-09-09T09:37:26.802" v="2865" actId="403"/>
        <pc:sldMkLst>
          <pc:docMk/>
          <pc:sldMk cId="571517750" sldId="664"/>
        </pc:sldMkLst>
        <pc:spChg chg="mod">
          <ac:chgData name="Cheng Ding Xiang" userId="5d49a64f78317fbe" providerId="LiveId" clId="{64AF576D-EAD1-447A-BA3E-6AFFC3EB88F6}" dt="2020-09-09T09:07:46.207" v="1657" actId="20577"/>
          <ac:spMkLst>
            <pc:docMk/>
            <pc:sldMk cId="571517750" sldId="664"/>
            <ac:spMk id="2" creationId="{B1425031-0EDA-4320-B8D7-7D8411265488}"/>
          </ac:spMkLst>
        </pc:spChg>
        <pc:spChg chg="mod">
          <ac:chgData name="Cheng Ding Xiang" userId="5d49a64f78317fbe" providerId="LiveId" clId="{64AF576D-EAD1-447A-BA3E-6AFFC3EB88F6}" dt="2020-09-09T09:37:26.802" v="2865" actId="403"/>
          <ac:spMkLst>
            <pc:docMk/>
            <pc:sldMk cId="571517750" sldId="664"/>
            <ac:spMk id="3" creationId="{8BB678C5-EF9B-4B16-A7EB-1BE5D0CA395F}"/>
          </ac:spMkLst>
        </pc:spChg>
      </pc:sldChg>
      <pc:sldChg chg="modSp new mod ord">
        <pc:chgData name="Cheng Ding Xiang" userId="5d49a64f78317fbe" providerId="LiveId" clId="{64AF576D-EAD1-447A-BA3E-6AFFC3EB88F6}" dt="2020-09-09T09:03:35.704" v="1457" actId="20577"/>
        <pc:sldMkLst>
          <pc:docMk/>
          <pc:sldMk cId="4253935236" sldId="665"/>
        </pc:sldMkLst>
        <pc:spChg chg="mod">
          <ac:chgData name="Cheng Ding Xiang" userId="5d49a64f78317fbe" providerId="LiveId" clId="{64AF576D-EAD1-447A-BA3E-6AFFC3EB88F6}" dt="2020-09-09T08:57:44.226" v="1072" actId="20577"/>
          <ac:spMkLst>
            <pc:docMk/>
            <pc:sldMk cId="4253935236" sldId="665"/>
            <ac:spMk id="2" creationId="{D039BFEB-CF95-4B05-9CA9-242504187EBA}"/>
          </ac:spMkLst>
        </pc:spChg>
        <pc:spChg chg="mod">
          <ac:chgData name="Cheng Ding Xiang" userId="5d49a64f78317fbe" providerId="LiveId" clId="{64AF576D-EAD1-447A-BA3E-6AFFC3EB88F6}" dt="2020-09-09T09:03:35.704" v="1457" actId="20577"/>
          <ac:spMkLst>
            <pc:docMk/>
            <pc:sldMk cId="4253935236" sldId="665"/>
            <ac:spMk id="3" creationId="{89D5CBF1-7B37-4FC6-8482-2D0B8F30D3D9}"/>
          </ac:spMkLst>
        </pc:spChg>
      </pc:sldChg>
      <pc:sldChg chg="modSp new mod">
        <pc:chgData name="Cheng Ding Xiang" userId="5d49a64f78317fbe" providerId="LiveId" clId="{64AF576D-EAD1-447A-BA3E-6AFFC3EB88F6}" dt="2020-09-09T09:13:27.212" v="1702" actId="20577"/>
        <pc:sldMkLst>
          <pc:docMk/>
          <pc:sldMk cId="3764354013" sldId="666"/>
        </pc:sldMkLst>
        <pc:spChg chg="mod">
          <ac:chgData name="Cheng Ding Xiang" userId="5d49a64f78317fbe" providerId="LiveId" clId="{64AF576D-EAD1-447A-BA3E-6AFFC3EB88F6}" dt="2020-09-09T09:13:27.212" v="1702" actId="20577"/>
          <ac:spMkLst>
            <pc:docMk/>
            <pc:sldMk cId="3764354013" sldId="666"/>
            <ac:spMk id="2" creationId="{567A99F5-44C3-40A6-85A1-C7C2BAA1BC6A}"/>
          </ac:spMkLst>
        </pc:spChg>
      </pc:sldChg>
      <pc:sldChg chg="modSp new mod">
        <pc:chgData name="Cheng Ding Xiang" userId="5d49a64f78317fbe" providerId="LiveId" clId="{64AF576D-EAD1-447A-BA3E-6AFFC3EB88F6}" dt="2020-09-09T09:36:06.771" v="2792" actId="403"/>
        <pc:sldMkLst>
          <pc:docMk/>
          <pc:sldMk cId="1737038728" sldId="667"/>
        </pc:sldMkLst>
        <pc:spChg chg="mod">
          <ac:chgData name="Cheng Ding Xiang" userId="5d49a64f78317fbe" providerId="LiveId" clId="{64AF576D-EAD1-447A-BA3E-6AFFC3EB88F6}" dt="2020-09-09T09:14:09.178" v="1744" actId="20577"/>
          <ac:spMkLst>
            <pc:docMk/>
            <pc:sldMk cId="1737038728" sldId="667"/>
            <ac:spMk id="2" creationId="{9337DFA0-6803-47AC-BB26-AE0877894247}"/>
          </ac:spMkLst>
        </pc:spChg>
        <pc:spChg chg="mod">
          <ac:chgData name="Cheng Ding Xiang" userId="5d49a64f78317fbe" providerId="LiveId" clId="{64AF576D-EAD1-447A-BA3E-6AFFC3EB88F6}" dt="2020-09-09T09:36:06.771" v="2792" actId="403"/>
          <ac:spMkLst>
            <pc:docMk/>
            <pc:sldMk cId="1737038728" sldId="667"/>
            <ac:spMk id="3" creationId="{8990CE18-B845-4865-A55D-2DAC58D75159}"/>
          </ac:spMkLst>
        </pc:spChg>
      </pc:sldChg>
      <pc:sldChg chg="modSp new mod">
        <pc:chgData name="Cheng Ding Xiang" userId="5d49a64f78317fbe" providerId="LiveId" clId="{64AF576D-EAD1-447A-BA3E-6AFFC3EB88F6}" dt="2020-09-09T09:22:31.636" v="2198" actId="20577"/>
        <pc:sldMkLst>
          <pc:docMk/>
          <pc:sldMk cId="3573011201" sldId="668"/>
        </pc:sldMkLst>
        <pc:spChg chg="mod">
          <ac:chgData name="Cheng Ding Xiang" userId="5d49a64f78317fbe" providerId="LiveId" clId="{64AF576D-EAD1-447A-BA3E-6AFFC3EB88F6}" dt="2020-09-09T09:22:31.636" v="2198" actId="20577"/>
          <ac:spMkLst>
            <pc:docMk/>
            <pc:sldMk cId="3573011201" sldId="668"/>
            <ac:spMk id="2" creationId="{B4DDE237-75D3-4A25-B45A-C027C14D0DD9}"/>
          </ac:spMkLst>
        </pc:spChg>
      </pc:sldChg>
      <pc:sldChg chg="modSp new del mod">
        <pc:chgData name="Cheng Ding Xiang" userId="5d49a64f78317fbe" providerId="LiveId" clId="{64AF576D-EAD1-447A-BA3E-6AFFC3EB88F6}" dt="2020-09-09T09:22:20.540" v="2179" actId="47"/>
        <pc:sldMkLst>
          <pc:docMk/>
          <pc:sldMk cId="3668031000" sldId="668"/>
        </pc:sldMkLst>
        <pc:spChg chg="mod">
          <ac:chgData name="Cheng Ding Xiang" userId="5d49a64f78317fbe" providerId="LiveId" clId="{64AF576D-EAD1-447A-BA3E-6AFFC3EB88F6}" dt="2020-09-09T09:22:02.870" v="2178" actId="20577"/>
          <ac:spMkLst>
            <pc:docMk/>
            <pc:sldMk cId="3668031000" sldId="668"/>
            <ac:spMk id="3" creationId="{B0DB7372-26C9-4C2E-AAC6-58DC51A6497B}"/>
          </ac:spMkLst>
        </pc:spChg>
      </pc:sldChg>
      <pc:sldChg chg="modSp new mod">
        <pc:chgData name="Cheng Ding Xiang" userId="5d49a64f78317fbe" providerId="LiveId" clId="{64AF576D-EAD1-447A-BA3E-6AFFC3EB88F6}" dt="2020-09-09T09:37:44.516" v="2898" actId="403"/>
        <pc:sldMkLst>
          <pc:docMk/>
          <pc:sldMk cId="3697812527" sldId="669"/>
        </pc:sldMkLst>
        <pc:spChg chg="mod">
          <ac:chgData name="Cheng Ding Xiang" userId="5d49a64f78317fbe" providerId="LiveId" clId="{64AF576D-EAD1-447A-BA3E-6AFFC3EB88F6}" dt="2020-09-09T09:22:43.352" v="2213" actId="20577"/>
          <ac:spMkLst>
            <pc:docMk/>
            <pc:sldMk cId="3697812527" sldId="669"/>
            <ac:spMk id="2" creationId="{C60B2768-F9E0-4A50-AA9B-A2B84122C310}"/>
          </ac:spMkLst>
        </pc:spChg>
        <pc:spChg chg="mod">
          <ac:chgData name="Cheng Ding Xiang" userId="5d49a64f78317fbe" providerId="LiveId" clId="{64AF576D-EAD1-447A-BA3E-6AFFC3EB88F6}" dt="2020-09-09T09:37:44.516" v="2898" actId="403"/>
          <ac:spMkLst>
            <pc:docMk/>
            <pc:sldMk cId="3697812527" sldId="669"/>
            <ac:spMk id="3" creationId="{B65F8DC8-4053-4E55-92FA-80A13F9E9D84}"/>
          </ac:spMkLst>
        </pc:spChg>
      </pc:sldChg>
      <pc:sldChg chg="modSp add mod">
        <pc:chgData name="Cheng Ding Xiang" userId="5d49a64f78317fbe" providerId="LiveId" clId="{64AF576D-EAD1-447A-BA3E-6AFFC3EB88F6}" dt="2020-09-09T09:33:55.366" v="2698" actId="27636"/>
        <pc:sldMkLst>
          <pc:docMk/>
          <pc:sldMk cId="4035647415" sldId="670"/>
        </pc:sldMkLst>
        <pc:spChg chg="mod">
          <ac:chgData name="Cheng Ding Xiang" userId="5d49a64f78317fbe" providerId="LiveId" clId="{64AF576D-EAD1-447A-BA3E-6AFFC3EB88F6}" dt="2020-09-09T09:31:45.146" v="2424" actId="27636"/>
          <ac:spMkLst>
            <pc:docMk/>
            <pc:sldMk cId="4035647415" sldId="670"/>
            <ac:spMk id="2" creationId="{00000000-0000-0000-0000-000000000000}"/>
          </ac:spMkLst>
        </pc:spChg>
        <pc:spChg chg="mod">
          <ac:chgData name="Cheng Ding Xiang" userId="5d49a64f78317fbe" providerId="LiveId" clId="{64AF576D-EAD1-447A-BA3E-6AFFC3EB88F6}" dt="2020-09-09T09:33:55.366" v="2698" actId="27636"/>
          <ac:spMkLst>
            <pc:docMk/>
            <pc:sldMk cId="4035647415" sldId="670"/>
            <ac:spMk id="3" creationId="{00000000-0000-0000-0000-000000000000}"/>
          </ac:spMkLst>
        </pc:spChg>
      </pc:sldChg>
      <pc:sldChg chg="modSp add mod">
        <pc:chgData name="Cheng Ding Xiang" userId="5d49a64f78317fbe" providerId="LiveId" clId="{64AF576D-EAD1-447A-BA3E-6AFFC3EB88F6}" dt="2020-09-09T09:34:42.739" v="2732" actId="403"/>
        <pc:sldMkLst>
          <pc:docMk/>
          <pc:sldMk cId="713034142" sldId="671"/>
        </pc:sldMkLst>
        <pc:spChg chg="mod">
          <ac:chgData name="Cheng Ding Xiang" userId="5d49a64f78317fbe" providerId="LiveId" clId="{64AF576D-EAD1-447A-BA3E-6AFFC3EB88F6}" dt="2020-09-09T09:34:13.493" v="2723" actId="20577"/>
          <ac:spMkLst>
            <pc:docMk/>
            <pc:sldMk cId="713034142" sldId="671"/>
            <ac:spMk id="2" creationId="{00000000-0000-0000-0000-000000000000}"/>
          </ac:spMkLst>
        </pc:spChg>
        <pc:spChg chg="mod">
          <ac:chgData name="Cheng Ding Xiang" userId="5d49a64f78317fbe" providerId="LiveId" clId="{64AF576D-EAD1-447A-BA3E-6AFFC3EB88F6}" dt="2020-09-09T09:34:42.739" v="2732" actId="403"/>
          <ac:spMkLst>
            <pc:docMk/>
            <pc:sldMk cId="713034142" sldId="671"/>
            <ac:spMk id="3" creationId="{00000000-0000-0000-0000-000000000000}"/>
          </ac:spMkLst>
        </pc:spChg>
      </pc:sldChg>
      <pc:sldChg chg="modSp add mod">
        <pc:chgData name="Cheng Ding Xiang" userId="5d49a64f78317fbe" providerId="LiveId" clId="{64AF576D-EAD1-447A-BA3E-6AFFC3EB88F6}" dt="2020-09-09T09:35:34.188" v="2788" actId="403"/>
        <pc:sldMkLst>
          <pc:docMk/>
          <pc:sldMk cId="852359533" sldId="672"/>
        </pc:sldMkLst>
        <pc:spChg chg="mod">
          <ac:chgData name="Cheng Ding Xiang" userId="5d49a64f78317fbe" providerId="LiveId" clId="{64AF576D-EAD1-447A-BA3E-6AFFC3EB88F6}" dt="2020-09-09T09:35:12.458" v="2780" actId="20577"/>
          <ac:spMkLst>
            <pc:docMk/>
            <pc:sldMk cId="852359533" sldId="672"/>
            <ac:spMk id="2" creationId="{00000000-0000-0000-0000-000000000000}"/>
          </ac:spMkLst>
        </pc:spChg>
        <pc:spChg chg="mod">
          <ac:chgData name="Cheng Ding Xiang" userId="5d49a64f78317fbe" providerId="LiveId" clId="{64AF576D-EAD1-447A-BA3E-6AFFC3EB88F6}" dt="2020-09-09T09:35:34.188" v="2788" actId="403"/>
          <ac:spMkLst>
            <pc:docMk/>
            <pc:sldMk cId="852359533" sldId="672"/>
            <ac:spMk id="3" creationId="{00000000-0000-0000-0000-000000000000}"/>
          </ac:spMkLst>
        </pc:spChg>
      </pc:sldChg>
      <pc:sldChg chg="modSp add mod">
        <pc:chgData name="Cheng Ding Xiang" userId="5d49a64f78317fbe" providerId="LiveId" clId="{64AF576D-EAD1-447A-BA3E-6AFFC3EB88F6}" dt="2020-09-09T09:37:17.420" v="2861" actId="403"/>
        <pc:sldMkLst>
          <pc:docMk/>
          <pc:sldMk cId="1085265508" sldId="673"/>
        </pc:sldMkLst>
        <pc:spChg chg="mod">
          <ac:chgData name="Cheng Ding Xiang" userId="5d49a64f78317fbe" providerId="LiveId" clId="{64AF576D-EAD1-447A-BA3E-6AFFC3EB88F6}" dt="2020-09-09T09:37:17.420" v="2861" actId="403"/>
          <ac:spMkLst>
            <pc:docMk/>
            <pc:sldMk cId="1085265508" sldId="673"/>
            <ac:spMk id="3" creationId="{8BB678C5-EF9B-4B16-A7EB-1BE5D0CA395F}"/>
          </ac:spMkLst>
        </pc:spChg>
      </pc:sldChg>
    </pc:docChg>
  </pc:docChgLst>
  <pc:docChgLst>
    <pc:chgData name="Cheng Ding Xiang" userId="5d49a64f78317fbe" providerId="LiveId" clId="{999AB400-B72E-4490-9131-399EB05DDF7D}"/>
    <pc:docChg chg="custSel addSld delSld modSld">
      <pc:chgData name="Cheng Ding Xiang" userId="5d49a64f78317fbe" providerId="LiveId" clId="{999AB400-B72E-4490-9131-399EB05DDF7D}" dt="2020-09-25T06:35:07.044" v="800" actId="47"/>
      <pc:docMkLst>
        <pc:docMk/>
      </pc:docMkLst>
      <pc:sldChg chg="modSp mod">
        <pc:chgData name="Cheng Ding Xiang" userId="5d49a64f78317fbe" providerId="LiveId" clId="{999AB400-B72E-4490-9131-399EB05DDF7D}" dt="2020-09-25T06:27:40.583" v="687" actId="20577"/>
        <pc:sldMkLst>
          <pc:docMk/>
          <pc:sldMk cId="1644469863" sldId="640"/>
        </pc:sldMkLst>
        <pc:spChg chg="mod">
          <ac:chgData name="Cheng Ding Xiang" userId="5d49a64f78317fbe" providerId="LiveId" clId="{999AB400-B72E-4490-9131-399EB05DDF7D}" dt="2020-09-25T06:09:45.651" v="47" actId="20577"/>
          <ac:spMkLst>
            <pc:docMk/>
            <pc:sldMk cId="1644469863" sldId="640"/>
            <ac:spMk id="2" creationId="{00000000-0000-0000-0000-000000000000}"/>
          </ac:spMkLst>
        </pc:spChg>
        <pc:spChg chg="mod">
          <ac:chgData name="Cheng Ding Xiang" userId="5d49a64f78317fbe" providerId="LiveId" clId="{999AB400-B72E-4490-9131-399EB05DDF7D}" dt="2020-09-25T06:27:40.583" v="687" actId="20577"/>
          <ac:spMkLst>
            <pc:docMk/>
            <pc:sldMk cId="1644469863" sldId="640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999AB400-B72E-4490-9131-399EB05DDF7D}" dt="2020-09-25T06:05:09.491" v="30" actId="20577"/>
        <pc:sldMkLst>
          <pc:docMk/>
          <pc:sldMk cId="2055342066" sldId="661"/>
        </pc:sldMkLst>
        <pc:spChg chg="mod">
          <ac:chgData name="Cheng Ding Xiang" userId="5d49a64f78317fbe" providerId="LiveId" clId="{999AB400-B72E-4490-9131-399EB05DDF7D}" dt="2020-09-25T06:05:01.715" v="20" actId="20577"/>
          <ac:spMkLst>
            <pc:docMk/>
            <pc:sldMk cId="2055342066" sldId="661"/>
            <ac:spMk id="2" creationId="{A834C11D-3575-42D9-A299-63B7ABFFB0C9}"/>
          </ac:spMkLst>
        </pc:spChg>
        <pc:spChg chg="mod">
          <ac:chgData name="Cheng Ding Xiang" userId="5d49a64f78317fbe" providerId="LiveId" clId="{999AB400-B72E-4490-9131-399EB05DDF7D}" dt="2020-09-25T06:05:09.491" v="30" actId="20577"/>
          <ac:spMkLst>
            <pc:docMk/>
            <pc:sldMk cId="2055342066" sldId="661"/>
            <ac:spMk id="3" creationId="{0A8F4785-CB48-46E7-8AB8-603E5683D9E0}"/>
          </ac:spMkLst>
        </pc:spChg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225763975" sldId="662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2787417425" sldId="663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571517750" sldId="664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4253935236" sldId="665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3764354013" sldId="666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1737038728" sldId="667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3573011201" sldId="668"/>
        </pc:sldMkLst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3697812527" sldId="669"/>
        </pc:sldMkLst>
      </pc:sldChg>
      <pc:sldChg chg="modSp mod">
        <pc:chgData name="Cheng Ding Xiang" userId="5d49a64f78317fbe" providerId="LiveId" clId="{999AB400-B72E-4490-9131-399EB05DDF7D}" dt="2020-09-25T06:25:13.953" v="682" actId="403"/>
        <pc:sldMkLst>
          <pc:docMk/>
          <pc:sldMk cId="4035647415" sldId="670"/>
        </pc:sldMkLst>
        <pc:spChg chg="mod">
          <ac:chgData name="Cheng Ding Xiang" userId="5d49a64f78317fbe" providerId="LiveId" clId="{999AB400-B72E-4490-9131-399EB05DDF7D}" dt="2020-09-25T06:11:03.924" v="226" actId="20577"/>
          <ac:spMkLst>
            <pc:docMk/>
            <pc:sldMk cId="4035647415" sldId="670"/>
            <ac:spMk id="2" creationId="{00000000-0000-0000-0000-000000000000}"/>
          </ac:spMkLst>
        </pc:spChg>
        <pc:spChg chg="mod">
          <ac:chgData name="Cheng Ding Xiang" userId="5d49a64f78317fbe" providerId="LiveId" clId="{999AB400-B72E-4490-9131-399EB05DDF7D}" dt="2020-09-25T06:25:13.953" v="682" actId="403"/>
          <ac:spMkLst>
            <pc:docMk/>
            <pc:sldMk cId="4035647415" sldId="670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999AB400-B72E-4490-9131-399EB05DDF7D}" dt="2020-09-25T06:28:16.864" v="689" actId="403"/>
        <pc:sldMkLst>
          <pc:docMk/>
          <pc:sldMk cId="713034142" sldId="671"/>
        </pc:sldMkLst>
        <pc:spChg chg="mod">
          <ac:chgData name="Cheng Ding Xiang" userId="5d49a64f78317fbe" providerId="LiveId" clId="{999AB400-B72E-4490-9131-399EB05DDF7D}" dt="2020-09-25T06:12:42.074" v="426" actId="20577"/>
          <ac:spMkLst>
            <pc:docMk/>
            <pc:sldMk cId="713034142" sldId="671"/>
            <ac:spMk id="2" creationId="{00000000-0000-0000-0000-000000000000}"/>
          </ac:spMkLst>
        </pc:spChg>
        <pc:spChg chg="mod">
          <ac:chgData name="Cheng Ding Xiang" userId="5d49a64f78317fbe" providerId="LiveId" clId="{999AB400-B72E-4490-9131-399EB05DDF7D}" dt="2020-09-25T06:28:16.864" v="689" actId="403"/>
          <ac:spMkLst>
            <pc:docMk/>
            <pc:sldMk cId="713034142" sldId="671"/>
            <ac:spMk id="3" creationId="{00000000-0000-0000-0000-000000000000}"/>
          </ac:spMkLst>
        </pc:spChg>
      </pc:sldChg>
      <pc:sldChg chg="modSp del mod">
        <pc:chgData name="Cheng Ding Xiang" userId="5d49a64f78317fbe" providerId="LiveId" clId="{999AB400-B72E-4490-9131-399EB05DDF7D}" dt="2020-09-25T06:35:07.044" v="800" actId="47"/>
        <pc:sldMkLst>
          <pc:docMk/>
          <pc:sldMk cId="852359533" sldId="672"/>
        </pc:sldMkLst>
        <pc:spChg chg="mod">
          <ac:chgData name="Cheng Ding Xiang" userId="5d49a64f78317fbe" providerId="LiveId" clId="{999AB400-B72E-4490-9131-399EB05DDF7D}" dt="2020-09-25T06:29:12.897" v="763" actId="20577"/>
          <ac:spMkLst>
            <pc:docMk/>
            <pc:sldMk cId="852359533" sldId="672"/>
            <ac:spMk id="2" creationId="{00000000-0000-0000-0000-000000000000}"/>
          </ac:spMkLst>
        </pc:spChg>
        <pc:spChg chg="mod">
          <ac:chgData name="Cheng Ding Xiang" userId="5d49a64f78317fbe" providerId="LiveId" clId="{999AB400-B72E-4490-9131-399EB05DDF7D}" dt="2020-09-25T06:35:00.709" v="799" actId="20577"/>
          <ac:spMkLst>
            <pc:docMk/>
            <pc:sldMk cId="852359533" sldId="672"/>
            <ac:spMk id="3" creationId="{00000000-0000-0000-0000-000000000000}"/>
          </ac:spMkLst>
        </pc:spChg>
      </pc:sldChg>
      <pc:sldChg chg="del">
        <pc:chgData name="Cheng Ding Xiang" userId="5d49a64f78317fbe" providerId="LiveId" clId="{999AB400-B72E-4490-9131-399EB05DDF7D}" dt="2020-09-25T06:34:07.097" v="764" actId="47"/>
        <pc:sldMkLst>
          <pc:docMk/>
          <pc:sldMk cId="1085265508" sldId="673"/>
        </pc:sldMkLst>
      </pc:sldChg>
      <pc:sldChg chg="modSp add mod">
        <pc:chgData name="Cheng Ding Xiang" userId="5d49a64f78317fbe" providerId="LiveId" clId="{999AB400-B72E-4490-9131-399EB05DDF7D}" dt="2020-09-25T06:34:15.014" v="765" actId="403"/>
        <pc:sldMkLst>
          <pc:docMk/>
          <pc:sldMk cId="4079164457" sldId="674"/>
        </pc:sldMkLst>
        <pc:spChg chg="mod">
          <ac:chgData name="Cheng Ding Xiang" userId="5d49a64f78317fbe" providerId="LiveId" clId="{999AB400-B72E-4490-9131-399EB05DDF7D}" dt="2020-09-25T06:34:15.014" v="765" actId="403"/>
          <ac:spMkLst>
            <pc:docMk/>
            <pc:sldMk cId="4079164457" sldId="674"/>
            <ac:spMk id="3" creationId="{00000000-0000-0000-0000-000000000000}"/>
          </ac:spMkLst>
        </pc:spChg>
      </pc:sldChg>
    </pc:docChg>
  </pc:docChgLst>
  <pc:docChgLst>
    <pc:chgData name="Cheng Ding Xiang" userId="5d49a64f78317fbe" providerId="LiveId" clId="{5F4960A7-C999-402B-BB24-30A8B528D719}"/>
    <pc:docChg chg="modSld modMainMaster">
      <pc:chgData name="Cheng Ding Xiang" userId="5d49a64f78317fbe" providerId="LiveId" clId="{5F4960A7-C999-402B-BB24-30A8B528D719}" dt="2022-10-03T00:27:23.648" v="11" actId="207"/>
      <pc:docMkLst>
        <pc:docMk/>
      </pc:docMkLst>
      <pc:sldChg chg="modSp mod">
        <pc:chgData name="Cheng Ding Xiang" userId="5d49a64f78317fbe" providerId="LiveId" clId="{5F4960A7-C999-402B-BB24-30A8B528D719}" dt="2022-10-03T00:26:54.120" v="3" actId="207"/>
        <pc:sldMkLst>
          <pc:docMk/>
          <pc:sldMk cId="1644469863" sldId="640"/>
        </pc:sldMkLst>
        <pc:graphicFrameChg chg="modGraphic">
          <ac:chgData name="Cheng Ding Xiang" userId="5d49a64f78317fbe" providerId="LiveId" clId="{5F4960A7-C999-402B-BB24-30A8B528D719}" dt="2022-10-03T00:26:54.120" v="3" actId="207"/>
          <ac:graphicFrameMkLst>
            <pc:docMk/>
            <pc:sldMk cId="1644469863" sldId="640"/>
            <ac:graphicFrameMk id="7" creationId="{AA1A828A-F014-4458-AD40-D5461DA8B740}"/>
          </ac:graphicFrameMkLst>
        </pc:graphicFrameChg>
      </pc:sldChg>
      <pc:sldChg chg="modSp mod">
        <pc:chgData name="Cheng Ding Xiang" userId="5d49a64f78317fbe" providerId="LiveId" clId="{5F4960A7-C999-402B-BB24-30A8B528D719}" dt="2022-10-03T00:27:12.052" v="8" actId="207"/>
        <pc:sldMkLst>
          <pc:docMk/>
          <pc:sldMk cId="4129722287" sldId="682"/>
        </pc:sldMkLst>
        <pc:graphicFrameChg chg="mod modGraphic">
          <ac:chgData name="Cheng Ding Xiang" userId="5d49a64f78317fbe" providerId="LiveId" clId="{5F4960A7-C999-402B-BB24-30A8B528D719}" dt="2022-10-03T00:27:12.052" v="8" actId="207"/>
          <ac:graphicFrameMkLst>
            <pc:docMk/>
            <pc:sldMk cId="4129722287" sldId="682"/>
            <ac:graphicFrameMk id="21" creationId="{2DF1F2A7-9932-452A-9B10-727F702EC7B4}"/>
          </ac:graphicFrameMkLst>
        </pc:graphicFrameChg>
      </pc:sldChg>
      <pc:sldChg chg="modSp mod">
        <pc:chgData name="Cheng Ding Xiang" userId="5d49a64f78317fbe" providerId="LiveId" clId="{5F4960A7-C999-402B-BB24-30A8B528D719}" dt="2022-10-03T00:27:23.648" v="11" actId="207"/>
        <pc:sldMkLst>
          <pc:docMk/>
          <pc:sldMk cId="2613395666" sldId="683"/>
        </pc:sldMkLst>
        <pc:graphicFrameChg chg="modGraphic">
          <ac:chgData name="Cheng Ding Xiang" userId="5d49a64f78317fbe" providerId="LiveId" clId="{5F4960A7-C999-402B-BB24-30A8B528D719}" dt="2022-10-03T00:27:23.648" v="11" actId="207"/>
          <ac:graphicFrameMkLst>
            <pc:docMk/>
            <pc:sldMk cId="2613395666" sldId="683"/>
            <ac:graphicFrameMk id="7" creationId="{15B3ABAC-AE6E-4D7A-8CFB-F91DB20273AC}"/>
          </ac:graphicFrameMkLst>
        </pc:graphicFrameChg>
      </pc:sldChg>
      <pc:sldMasterChg chg="setBg modSldLayout">
        <pc:chgData name="Cheng Ding Xiang" userId="5d49a64f78317fbe" providerId="LiveId" clId="{5F4960A7-C999-402B-BB24-30A8B528D719}" dt="2022-10-03T00:25:35.578" v="0"/>
        <pc:sldMasterMkLst>
          <pc:docMk/>
          <pc:sldMasterMk cId="3772834893" sldId="2147484237"/>
        </pc:sldMasterMkLst>
        <pc:sldLayoutChg chg="setBg">
          <pc:chgData name="Cheng Ding Xiang" userId="5d49a64f78317fbe" providerId="LiveId" clId="{5F4960A7-C999-402B-BB24-30A8B528D719}" dt="2022-10-03T00:25:35.578" v="0"/>
          <pc:sldLayoutMkLst>
            <pc:docMk/>
            <pc:sldMasterMk cId="3772834893" sldId="2147484237"/>
            <pc:sldLayoutMk cId="1485039233" sldId="2147484238"/>
          </pc:sldLayoutMkLst>
        </pc:sldLayoutChg>
        <pc:sldLayoutChg chg="setBg">
          <pc:chgData name="Cheng Ding Xiang" userId="5d49a64f78317fbe" providerId="LiveId" clId="{5F4960A7-C999-402B-BB24-30A8B528D719}" dt="2022-10-03T00:25:35.578" v="0"/>
          <pc:sldLayoutMkLst>
            <pc:docMk/>
            <pc:sldMasterMk cId="3772834893" sldId="2147484237"/>
            <pc:sldLayoutMk cId="3670615797" sldId="2147484241"/>
          </pc:sldLayoutMkLst>
        </pc:sldLayoutChg>
      </pc:sldMasterChg>
    </pc:docChg>
  </pc:docChgLst>
  <pc:docChgLst>
    <pc:chgData name="Cheng Ding Xiang" userId="5d49a64f78317fbe" providerId="LiveId" clId="{C3C5DA39-6253-4E70-90B2-079A05A9A9CD}"/>
    <pc:docChg chg="undo custSel addSld delSld modSld sldOrd">
      <pc:chgData name="Cheng Ding Xiang" userId="5d49a64f78317fbe" providerId="LiveId" clId="{C3C5DA39-6253-4E70-90B2-079A05A9A9CD}" dt="2020-09-05T09:53:42.806" v="6378" actId="20577"/>
      <pc:docMkLst>
        <pc:docMk/>
      </pc:docMkLst>
      <pc:sldChg chg="modSp add mod">
        <pc:chgData name="Cheng Ding Xiang" userId="5d49a64f78317fbe" providerId="LiveId" clId="{C3C5DA39-6253-4E70-90B2-079A05A9A9CD}" dt="2020-09-01T09:49:59.780" v="884" actId="1076"/>
        <pc:sldMkLst>
          <pc:docMk/>
          <pc:sldMk cId="3632435764" sldId="433"/>
        </pc:sldMkLst>
        <pc:spChg chg="mod">
          <ac:chgData name="Cheng Ding Xiang" userId="5d49a64f78317fbe" providerId="LiveId" clId="{C3C5DA39-6253-4E70-90B2-079A05A9A9CD}" dt="2020-09-01T09:49:59.780" v="884" actId="1076"/>
          <ac:spMkLst>
            <pc:docMk/>
            <pc:sldMk cId="3632435764" sldId="433"/>
            <ac:spMk id="68" creationId="{00000000-0000-0000-0000-000000000000}"/>
          </ac:spMkLst>
        </pc:spChg>
      </pc:sldChg>
      <pc:sldChg chg="add">
        <pc:chgData name="Cheng Ding Xiang" userId="5d49a64f78317fbe" providerId="LiveId" clId="{C3C5DA39-6253-4E70-90B2-079A05A9A9CD}" dt="2020-09-01T09:49:45.689" v="883"/>
        <pc:sldMkLst>
          <pc:docMk/>
          <pc:sldMk cId="1044398367" sldId="450"/>
        </pc:sldMkLst>
      </pc:sldChg>
      <pc:sldChg chg="del">
        <pc:chgData name="Cheng Ding Xiang" userId="5d49a64f78317fbe" providerId="LiveId" clId="{C3C5DA39-6253-4E70-90B2-079A05A9A9CD}" dt="2020-09-01T09:01:03.613" v="202" actId="47"/>
        <pc:sldMkLst>
          <pc:docMk/>
          <pc:sldMk cId="1712475632" sldId="564"/>
        </pc:sldMkLst>
      </pc:sldChg>
      <pc:sldChg chg="modSp mod">
        <pc:chgData name="Cheng Ding Xiang" userId="5d49a64f78317fbe" providerId="LiveId" clId="{C3C5DA39-6253-4E70-90B2-079A05A9A9CD}" dt="2020-09-01T08:40:22.937" v="198" actId="20577"/>
        <pc:sldMkLst>
          <pc:docMk/>
          <pc:sldMk cId="1247742904" sldId="607"/>
        </pc:sldMkLst>
        <pc:spChg chg="mod">
          <ac:chgData name="Cheng Ding Xiang" userId="5d49a64f78317fbe" providerId="LiveId" clId="{C3C5DA39-6253-4E70-90B2-079A05A9A9CD}" dt="2020-09-01T08:40:22.937" v="198" actId="20577"/>
          <ac:spMkLst>
            <pc:docMk/>
            <pc:sldMk cId="1247742904" sldId="607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7:26:14.861" v="25" actId="20577"/>
          <ac:spMkLst>
            <pc:docMk/>
            <pc:sldMk cId="1247742904" sldId="607"/>
            <ac:spMk id="4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8:00:48.779" v="55" actId="20577"/>
          <ac:spMkLst>
            <pc:docMk/>
            <pc:sldMk cId="1247742904" sldId="607"/>
            <ac:spMk id="5" creationId="{00000000-0000-0000-0000-000000000000}"/>
          </ac:spMkLst>
        </pc:spChg>
      </pc:sldChg>
      <pc:sldChg chg="del">
        <pc:chgData name="Cheng Ding Xiang" userId="5d49a64f78317fbe" providerId="LiveId" clId="{C3C5DA39-6253-4E70-90B2-079A05A9A9CD}" dt="2020-09-05T06:58:26.730" v="4181" actId="47"/>
        <pc:sldMkLst>
          <pc:docMk/>
          <pc:sldMk cId="4218597399" sldId="608"/>
        </pc:sldMkLst>
      </pc:sldChg>
      <pc:sldChg chg="del">
        <pc:chgData name="Cheng Ding Xiang" userId="5d49a64f78317fbe" providerId="LiveId" clId="{C3C5DA39-6253-4E70-90B2-079A05A9A9CD}" dt="2020-09-01T09:05:46.991" v="262" actId="47"/>
        <pc:sldMkLst>
          <pc:docMk/>
          <pc:sldMk cId="4095714701" sldId="614"/>
        </pc:sldMkLst>
      </pc:sldChg>
      <pc:sldChg chg="addSp delSp modSp del mod">
        <pc:chgData name="Cheng Ding Xiang" userId="5d49a64f78317fbe" providerId="LiveId" clId="{C3C5DA39-6253-4E70-90B2-079A05A9A9CD}" dt="2020-09-01T13:10:10.079" v="3641" actId="47"/>
        <pc:sldMkLst>
          <pc:docMk/>
          <pc:sldMk cId="357022774" sldId="617"/>
        </pc:sldMkLst>
        <pc:spChg chg="mod">
          <ac:chgData name="Cheng Ding Xiang" userId="5d49a64f78317fbe" providerId="LiveId" clId="{C3C5DA39-6253-4E70-90B2-079A05A9A9CD}" dt="2020-09-01T12:31:22.230" v="3002" actId="20577"/>
          <ac:spMkLst>
            <pc:docMk/>
            <pc:sldMk cId="357022774" sldId="617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12:31:29.903" v="3003" actId="6549"/>
          <ac:spMkLst>
            <pc:docMk/>
            <pc:sldMk cId="357022774" sldId="617"/>
            <ac:spMk id="3" creationId="{00000000-0000-0000-0000-000000000000}"/>
          </ac:spMkLst>
        </pc:spChg>
        <pc:graphicFrameChg chg="add del mod modGraphic">
          <ac:chgData name="Cheng Ding Xiang" userId="5d49a64f78317fbe" providerId="LiveId" clId="{C3C5DA39-6253-4E70-90B2-079A05A9A9CD}" dt="2020-09-01T13:04:48.270" v="3172" actId="478"/>
          <ac:graphicFrameMkLst>
            <pc:docMk/>
            <pc:sldMk cId="357022774" sldId="617"/>
            <ac:graphicFrameMk id="6" creationId="{14FA94C3-2075-4141-A2FC-CCDD9DB8CCC8}"/>
          </ac:graphicFrameMkLst>
        </pc:graphicFrameChg>
      </pc:sldChg>
      <pc:sldChg chg="del">
        <pc:chgData name="Cheng Ding Xiang" userId="5d49a64f78317fbe" providerId="LiveId" clId="{C3C5DA39-6253-4E70-90B2-079A05A9A9CD}" dt="2020-09-01T09:00:58.645" v="201" actId="47"/>
        <pc:sldMkLst>
          <pc:docMk/>
          <pc:sldMk cId="2270790801" sldId="618"/>
        </pc:sldMkLst>
      </pc:sldChg>
      <pc:sldChg chg="del">
        <pc:chgData name="Cheng Ding Xiang" userId="5d49a64f78317fbe" providerId="LiveId" clId="{C3C5DA39-6253-4E70-90B2-079A05A9A9CD}" dt="2020-09-05T06:58:26.730" v="4181" actId="47"/>
        <pc:sldMkLst>
          <pc:docMk/>
          <pc:sldMk cId="4223532535" sldId="622"/>
        </pc:sldMkLst>
      </pc:sldChg>
      <pc:sldChg chg="modSp del mod">
        <pc:chgData name="Cheng Ding Xiang" userId="5d49a64f78317fbe" providerId="LiveId" clId="{C3C5DA39-6253-4E70-90B2-079A05A9A9CD}" dt="2020-09-01T09:27:44.621" v="826" actId="47"/>
        <pc:sldMkLst>
          <pc:docMk/>
          <pc:sldMk cId="2153884255" sldId="623"/>
        </pc:sldMkLst>
        <pc:spChg chg="mod">
          <ac:chgData name="Cheng Ding Xiang" userId="5d49a64f78317fbe" providerId="LiveId" clId="{C3C5DA39-6253-4E70-90B2-079A05A9A9CD}" dt="2020-09-01T09:06:01.037" v="288" actId="20577"/>
          <ac:spMkLst>
            <pc:docMk/>
            <pc:sldMk cId="2153884255" sldId="623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9:13:36.640" v="748" actId="20577"/>
          <ac:spMkLst>
            <pc:docMk/>
            <pc:sldMk cId="2153884255" sldId="623"/>
            <ac:spMk id="3" creationId="{00000000-0000-0000-0000-000000000000}"/>
          </ac:spMkLst>
        </pc:spChg>
      </pc:sldChg>
      <pc:sldChg chg="del">
        <pc:chgData name="Cheng Ding Xiang" userId="5d49a64f78317fbe" providerId="LiveId" clId="{C3C5DA39-6253-4E70-90B2-079A05A9A9CD}" dt="2020-09-01T13:14:50.141" v="3901" actId="47"/>
        <pc:sldMkLst>
          <pc:docMk/>
          <pc:sldMk cId="987196024" sldId="626"/>
        </pc:sldMkLst>
      </pc:sldChg>
      <pc:sldChg chg="del">
        <pc:chgData name="Cheng Ding Xiang" userId="5d49a64f78317fbe" providerId="LiveId" clId="{C3C5DA39-6253-4E70-90B2-079A05A9A9CD}" dt="2020-09-01T09:00:56.588" v="200" actId="47"/>
        <pc:sldMkLst>
          <pc:docMk/>
          <pc:sldMk cId="932585416" sldId="628"/>
        </pc:sldMkLst>
      </pc:sldChg>
      <pc:sldChg chg="del">
        <pc:chgData name="Cheng Ding Xiang" userId="5d49a64f78317fbe" providerId="LiveId" clId="{C3C5DA39-6253-4E70-90B2-079A05A9A9CD}" dt="2020-09-01T13:14:49.195" v="3900" actId="47"/>
        <pc:sldMkLst>
          <pc:docMk/>
          <pc:sldMk cId="460044292" sldId="630"/>
        </pc:sldMkLst>
      </pc:sldChg>
      <pc:sldChg chg="del">
        <pc:chgData name="Cheng Ding Xiang" userId="5d49a64f78317fbe" providerId="LiveId" clId="{C3C5DA39-6253-4E70-90B2-079A05A9A9CD}" dt="2020-09-01T13:14:48.138" v="3899" actId="47"/>
        <pc:sldMkLst>
          <pc:docMk/>
          <pc:sldMk cId="233088948" sldId="631"/>
        </pc:sldMkLst>
      </pc:sldChg>
      <pc:sldChg chg="del">
        <pc:chgData name="Cheng Ding Xiang" userId="5d49a64f78317fbe" providerId="LiveId" clId="{C3C5DA39-6253-4E70-90B2-079A05A9A9CD}" dt="2020-09-01T09:00:47.694" v="199" actId="47"/>
        <pc:sldMkLst>
          <pc:docMk/>
          <pc:sldMk cId="2395017267" sldId="632"/>
        </pc:sldMkLst>
      </pc:sldChg>
      <pc:sldChg chg="del">
        <pc:chgData name="Cheng Ding Xiang" userId="5d49a64f78317fbe" providerId="LiveId" clId="{C3C5DA39-6253-4E70-90B2-079A05A9A9CD}" dt="2020-09-01T09:00:47.694" v="199" actId="47"/>
        <pc:sldMkLst>
          <pc:docMk/>
          <pc:sldMk cId="1859572264" sldId="633"/>
        </pc:sldMkLst>
      </pc:sldChg>
      <pc:sldChg chg="del">
        <pc:chgData name="Cheng Ding Xiang" userId="5d49a64f78317fbe" providerId="LiveId" clId="{C3C5DA39-6253-4E70-90B2-079A05A9A9CD}" dt="2020-09-01T13:14:52.098" v="3902" actId="47"/>
        <pc:sldMkLst>
          <pc:docMk/>
          <pc:sldMk cId="2357956247" sldId="634"/>
        </pc:sldMkLst>
      </pc:sldChg>
      <pc:sldChg chg="del">
        <pc:chgData name="Cheng Ding Xiang" userId="5d49a64f78317fbe" providerId="LiveId" clId="{C3C5DA39-6253-4E70-90B2-079A05A9A9CD}" dt="2020-09-01T13:14:53.833" v="3903" actId="47"/>
        <pc:sldMkLst>
          <pc:docMk/>
          <pc:sldMk cId="3990914822" sldId="635"/>
        </pc:sldMkLst>
      </pc:sldChg>
      <pc:sldChg chg="del">
        <pc:chgData name="Cheng Ding Xiang" userId="5d49a64f78317fbe" providerId="LiveId" clId="{C3C5DA39-6253-4E70-90B2-079A05A9A9CD}" dt="2020-09-01T13:14:54.900" v="3904" actId="47"/>
        <pc:sldMkLst>
          <pc:docMk/>
          <pc:sldMk cId="993012514" sldId="636"/>
        </pc:sldMkLst>
      </pc:sldChg>
      <pc:sldChg chg="del">
        <pc:chgData name="Cheng Ding Xiang" userId="5d49a64f78317fbe" providerId="LiveId" clId="{C3C5DA39-6253-4E70-90B2-079A05A9A9CD}" dt="2020-09-01T13:14:56.234" v="3905" actId="47"/>
        <pc:sldMkLst>
          <pc:docMk/>
          <pc:sldMk cId="82841565" sldId="637"/>
        </pc:sldMkLst>
      </pc:sldChg>
      <pc:sldChg chg="modSp del mod ord">
        <pc:chgData name="Cheng Ding Xiang" userId="5d49a64f78317fbe" providerId="LiveId" clId="{C3C5DA39-6253-4E70-90B2-079A05A9A9CD}" dt="2020-09-01T13:16:16.971" v="3909" actId="47"/>
        <pc:sldMkLst>
          <pc:docMk/>
          <pc:sldMk cId="1718692007" sldId="638"/>
        </pc:sldMkLst>
        <pc:spChg chg="mod">
          <ac:chgData name="Cheng Ding Xiang" userId="5d49a64f78317fbe" providerId="LiveId" clId="{C3C5DA39-6253-4E70-90B2-079A05A9A9CD}" dt="2020-09-01T13:15:46.577" v="3908" actId="6549"/>
          <ac:spMkLst>
            <pc:docMk/>
            <pc:sldMk cId="1718692007" sldId="638"/>
            <ac:spMk id="3" creationId="{00000000-0000-0000-0000-000000000000}"/>
          </ac:spMkLst>
        </pc:spChg>
      </pc:sldChg>
      <pc:sldChg chg="addSp delSp modSp new mod">
        <pc:chgData name="Cheng Ding Xiang" userId="5d49a64f78317fbe" providerId="LiveId" clId="{C3C5DA39-6253-4E70-90B2-079A05A9A9CD}" dt="2020-09-05T07:08:49.395" v="4216" actId="14100"/>
        <pc:sldMkLst>
          <pc:docMk/>
          <pc:sldMk cId="2807479195" sldId="639"/>
        </pc:sldMkLst>
        <pc:spChg chg="mod">
          <ac:chgData name="Cheng Ding Xiang" userId="5d49a64f78317fbe" providerId="LiveId" clId="{C3C5DA39-6253-4E70-90B2-079A05A9A9CD}" dt="2020-09-01T08:23:12.371" v="69" actId="20577"/>
          <ac:spMkLst>
            <pc:docMk/>
            <pc:sldMk cId="2807479195" sldId="639"/>
            <ac:spMk id="2" creationId="{BEFDA42E-268E-4788-AEDB-E0F1C40F3AA5}"/>
          </ac:spMkLst>
        </pc:spChg>
        <pc:spChg chg="mod">
          <ac:chgData name="Cheng Ding Xiang" userId="5d49a64f78317fbe" providerId="LiveId" clId="{C3C5DA39-6253-4E70-90B2-079A05A9A9CD}" dt="2020-09-05T07:01:12.003" v="4204" actId="1076"/>
          <ac:spMkLst>
            <pc:docMk/>
            <pc:sldMk cId="2807479195" sldId="639"/>
            <ac:spMk id="3" creationId="{87EB5D02-6FB9-494F-833E-B6A00AF6E67A}"/>
          </ac:spMkLst>
        </pc:spChg>
        <pc:spChg chg="add mod">
          <ac:chgData name="Cheng Ding Xiang" userId="5d49a64f78317fbe" providerId="LiveId" clId="{C3C5DA39-6253-4E70-90B2-079A05A9A9CD}" dt="2020-09-05T07:00:54.111" v="4197" actId="1076"/>
          <ac:spMkLst>
            <pc:docMk/>
            <pc:sldMk cId="2807479195" sldId="639"/>
            <ac:spMk id="8" creationId="{312E6827-27E5-473A-BC7C-006D76C6C4F4}"/>
          </ac:spMkLst>
        </pc:spChg>
        <pc:picChg chg="add mod">
          <ac:chgData name="Cheng Ding Xiang" userId="5d49a64f78317fbe" providerId="LiveId" clId="{C3C5DA39-6253-4E70-90B2-079A05A9A9CD}" dt="2020-09-05T07:00:58.193" v="4198" actId="1076"/>
          <ac:picMkLst>
            <pc:docMk/>
            <pc:sldMk cId="2807479195" sldId="639"/>
            <ac:picMk id="7" creationId="{D492BEF0-57D3-427C-B287-FEDE45853804}"/>
          </ac:picMkLst>
        </pc:picChg>
        <pc:picChg chg="add mod">
          <ac:chgData name="Cheng Ding Xiang" userId="5d49a64f78317fbe" providerId="LiveId" clId="{C3C5DA39-6253-4E70-90B2-079A05A9A9CD}" dt="2020-09-05T07:08:49.395" v="4216" actId="14100"/>
          <ac:picMkLst>
            <pc:docMk/>
            <pc:sldMk cId="2807479195" sldId="639"/>
            <ac:picMk id="10" creationId="{CA1AA4D5-3FB8-4E48-A121-355BEC5FFB51}"/>
          </ac:picMkLst>
        </pc:picChg>
        <pc:picChg chg="add del mod">
          <ac:chgData name="Cheng Ding Xiang" userId="5d49a64f78317fbe" providerId="LiveId" clId="{C3C5DA39-6253-4E70-90B2-079A05A9A9CD}" dt="2020-09-05T07:08:02.317" v="4212"/>
          <ac:picMkLst>
            <pc:docMk/>
            <pc:sldMk cId="2807479195" sldId="639"/>
            <ac:picMk id="1026" creationId="{337F1A2D-23FD-434F-BDF6-F197DF232AC9}"/>
          </ac:picMkLst>
        </pc:picChg>
      </pc:sldChg>
      <pc:sldChg chg="new del">
        <pc:chgData name="Cheng Ding Xiang" userId="5d49a64f78317fbe" providerId="LiveId" clId="{C3C5DA39-6253-4E70-90B2-079A05A9A9CD}" dt="2020-09-01T08:01:07.928" v="57" actId="47"/>
        <pc:sldMkLst>
          <pc:docMk/>
          <pc:sldMk cId="3772440411" sldId="639"/>
        </pc:sldMkLst>
      </pc:sldChg>
      <pc:sldChg chg="modSp add mod ord">
        <pc:chgData name="Cheng Ding Xiang" userId="5d49a64f78317fbe" providerId="LiveId" clId="{C3C5DA39-6253-4E70-90B2-079A05A9A9CD}" dt="2020-09-01T12:09:54.277" v="2115" actId="20577"/>
        <pc:sldMkLst>
          <pc:docMk/>
          <pc:sldMk cId="1644469863" sldId="640"/>
        </pc:sldMkLst>
        <pc:spChg chg="mod">
          <ac:chgData name="Cheng Ding Xiang" userId="5d49a64f78317fbe" providerId="LiveId" clId="{C3C5DA39-6253-4E70-90B2-079A05A9A9CD}" dt="2020-09-01T12:09:54.277" v="2115" actId="20577"/>
          <ac:spMkLst>
            <pc:docMk/>
            <pc:sldMk cId="1644469863" sldId="640"/>
            <ac:spMk id="3" creationId="{00000000-0000-0000-0000-000000000000}"/>
          </ac:spMkLst>
        </pc:spChg>
      </pc:sldChg>
      <pc:sldChg chg="addSp modSp new del mod">
        <pc:chgData name="Cheng Ding Xiang" userId="5d49a64f78317fbe" providerId="LiveId" clId="{C3C5DA39-6253-4E70-90B2-079A05A9A9CD}" dt="2020-09-01T10:48:41.972" v="1833" actId="47"/>
        <pc:sldMkLst>
          <pc:docMk/>
          <pc:sldMk cId="3556870797" sldId="641"/>
        </pc:sldMkLst>
        <pc:spChg chg="mod">
          <ac:chgData name="Cheng Ding Xiang" userId="5d49a64f78317fbe" providerId="LiveId" clId="{C3C5DA39-6253-4E70-90B2-079A05A9A9CD}" dt="2020-09-01T09:47:44.962" v="864" actId="20577"/>
          <ac:spMkLst>
            <pc:docMk/>
            <pc:sldMk cId="3556870797" sldId="641"/>
            <ac:spMk id="2" creationId="{9FB07359-8DCC-4E9B-B6EF-DF04F1B8F65E}"/>
          </ac:spMkLst>
        </pc:spChg>
        <pc:spChg chg="mod">
          <ac:chgData name="Cheng Ding Xiang" userId="5d49a64f78317fbe" providerId="LiveId" clId="{C3C5DA39-6253-4E70-90B2-079A05A9A9CD}" dt="2020-09-01T09:52:37.280" v="918" actId="1076"/>
          <ac:spMkLst>
            <pc:docMk/>
            <pc:sldMk cId="3556870797" sldId="641"/>
            <ac:spMk id="3" creationId="{78241EC8-957E-466E-8FEA-367A6F4948AE}"/>
          </ac:spMkLst>
        </pc:spChg>
        <pc:picChg chg="add mod">
          <ac:chgData name="Cheng Ding Xiang" userId="5d49a64f78317fbe" providerId="LiveId" clId="{C3C5DA39-6253-4E70-90B2-079A05A9A9CD}" dt="2020-09-01T09:52:52.160" v="924" actId="1076"/>
          <ac:picMkLst>
            <pc:docMk/>
            <pc:sldMk cId="3556870797" sldId="641"/>
            <ac:picMk id="1026" creationId="{271D1B42-B552-4B4B-B429-95CDDCDB3842}"/>
          </ac:picMkLst>
        </pc:picChg>
      </pc:sldChg>
      <pc:sldChg chg="modSp new mod ord">
        <pc:chgData name="Cheng Ding Xiang" userId="5d49a64f78317fbe" providerId="LiveId" clId="{C3C5DA39-6253-4E70-90B2-079A05A9A9CD}" dt="2020-09-05T07:13:19.601" v="4541" actId="20577"/>
        <pc:sldMkLst>
          <pc:docMk/>
          <pc:sldMk cId="1111053450" sldId="642"/>
        </pc:sldMkLst>
        <pc:spChg chg="mod">
          <ac:chgData name="Cheng Ding Xiang" userId="5d49a64f78317fbe" providerId="LiveId" clId="{C3C5DA39-6253-4E70-90B2-079A05A9A9CD}" dt="2020-09-01T10:47:29.850" v="1830" actId="20577"/>
          <ac:spMkLst>
            <pc:docMk/>
            <pc:sldMk cId="1111053450" sldId="642"/>
            <ac:spMk id="2" creationId="{E52344B3-69B1-4B20-8EE0-34B5DF2EB1E0}"/>
          </ac:spMkLst>
        </pc:spChg>
        <pc:spChg chg="mod">
          <ac:chgData name="Cheng Ding Xiang" userId="5d49a64f78317fbe" providerId="LiveId" clId="{C3C5DA39-6253-4E70-90B2-079A05A9A9CD}" dt="2020-09-05T07:13:19.601" v="4541" actId="20577"/>
          <ac:spMkLst>
            <pc:docMk/>
            <pc:sldMk cId="1111053450" sldId="642"/>
            <ac:spMk id="3" creationId="{746B0716-589D-4AA1-B8D5-D0C48040AD47}"/>
          </ac:spMkLst>
        </pc:spChg>
      </pc:sldChg>
      <pc:sldChg chg="addSp modSp new mod ord">
        <pc:chgData name="Cheng Ding Xiang" userId="5d49a64f78317fbe" providerId="LiveId" clId="{C3C5DA39-6253-4E70-90B2-079A05A9A9CD}" dt="2020-09-05T07:40:56.556" v="4875" actId="20577"/>
        <pc:sldMkLst>
          <pc:docMk/>
          <pc:sldMk cId="1562366299" sldId="643"/>
        </pc:sldMkLst>
        <pc:spChg chg="mod">
          <ac:chgData name="Cheng Ding Xiang" userId="5d49a64f78317fbe" providerId="LiveId" clId="{C3C5DA39-6253-4E70-90B2-079A05A9A9CD}" dt="2020-09-01T10:25:47.875" v="1452" actId="20577"/>
          <ac:spMkLst>
            <pc:docMk/>
            <pc:sldMk cId="1562366299" sldId="643"/>
            <ac:spMk id="2" creationId="{0F5AD34D-4D09-4115-B7EB-801515DB3D79}"/>
          </ac:spMkLst>
        </pc:spChg>
        <pc:spChg chg="add mod">
          <ac:chgData name="Cheng Ding Xiang" userId="5d49a64f78317fbe" providerId="LiveId" clId="{C3C5DA39-6253-4E70-90B2-079A05A9A9CD}" dt="2020-09-05T07:40:56.556" v="4875" actId="20577"/>
          <ac:spMkLst>
            <pc:docMk/>
            <pc:sldMk cId="1562366299" sldId="643"/>
            <ac:spMk id="5" creationId="{BDB04BB3-4B28-4EBF-9709-115D193DA212}"/>
          </ac:spMkLst>
        </pc:spChg>
      </pc:sldChg>
      <pc:sldChg chg="modSp new mod">
        <pc:chgData name="Cheng Ding Xiang" userId="5d49a64f78317fbe" providerId="LiveId" clId="{C3C5DA39-6253-4E70-90B2-079A05A9A9CD}" dt="2020-09-01T12:24:47.912" v="2988" actId="27636"/>
        <pc:sldMkLst>
          <pc:docMk/>
          <pc:sldMk cId="3269604546" sldId="644"/>
        </pc:sldMkLst>
        <pc:spChg chg="mod">
          <ac:chgData name="Cheng Ding Xiang" userId="5d49a64f78317fbe" providerId="LiveId" clId="{C3C5DA39-6253-4E70-90B2-079A05A9A9CD}" dt="2020-09-01T10:26:56.145" v="1530" actId="20577"/>
          <ac:spMkLst>
            <pc:docMk/>
            <pc:sldMk cId="3269604546" sldId="644"/>
            <ac:spMk id="2" creationId="{61920F8E-9260-48AC-A347-9D68CE1549AD}"/>
          </ac:spMkLst>
        </pc:spChg>
        <pc:spChg chg="mod">
          <ac:chgData name="Cheng Ding Xiang" userId="5d49a64f78317fbe" providerId="LiveId" clId="{C3C5DA39-6253-4E70-90B2-079A05A9A9CD}" dt="2020-09-01T12:24:47.912" v="2988" actId="27636"/>
          <ac:spMkLst>
            <pc:docMk/>
            <pc:sldMk cId="3269604546" sldId="644"/>
            <ac:spMk id="3" creationId="{7499E2D5-BD09-410F-91E8-A95BBBC67524}"/>
          </ac:spMkLst>
        </pc:spChg>
      </pc:sldChg>
      <pc:sldChg chg="modSp add mod">
        <pc:chgData name="Cheng Ding Xiang" userId="5d49a64f78317fbe" providerId="LiveId" clId="{C3C5DA39-6253-4E70-90B2-079A05A9A9CD}" dt="2020-09-05T08:13:54.574" v="5749" actId="14100"/>
        <pc:sldMkLst>
          <pc:docMk/>
          <pc:sldMk cId="3801908053" sldId="645"/>
        </pc:sldMkLst>
        <pc:spChg chg="mod">
          <ac:chgData name="Cheng Ding Xiang" userId="5d49a64f78317fbe" providerId="LiveId" clId="{C3C5DA39-6253-4E70-90B2-079A05A9A9CD}" dt="2020-09-01T12:10:10.392" v="2136" actId="20577"/>
          <ac:spMkLst>
            <pc:docMk/>
            <pc:sldMk cId="3801908053" sldId="645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5T08:13:54.574" v="5749" actId="14100"/>
          <ac:spMkLst>
            <pc:docMk/>
            <pc:sldMk cId="3801908053" sldId="645"/>
            <ac:spMk id="3" creationId="{00000000-0000-0000-0000-000000000000}"/>
          </ac:spMkLst>
        </pc:spChg>
      </pc:sldChg>
      <pc:sldChg chg="add del">
        <pc:chgData name="Cheng Ding Xiang" userId="5d49a64f78317fbe" providerId="LiveId" clId="{C3C5DA39-6253-4E70-90B2-079A05A9A9CD}" dt="2020-09-01T12:21:37.820" v="2840" actId="47"/>
        <pc:sldMkLst>
          <pc:docMk/>
          <pc:sldMk cId="938731608" sldId="646"/>
        </pc:sldMkLst>
      </pc:sldChg>
      <pc:sldChg chg="modSp new mod modNotesTx">
        <pc:chgData name="Cheng Ding Xiang" userId="5d49a64f78317fbe" providerId="LiveId" clId="{C3C5DA39-6253-4E70-90B2-079A05A9A9CD}" dt="2020-09-01T13:27:40.364" v="4160" actId="20577"/>
        <pc:sldMkLst>
          <pc:docMk/>
          <pc:sldMk cId="3087491197" sldId="647"/>
        </pc:sldMkLst>
        <pc:spChg chg="mod">
          <ac:chgData name="Cheng Ding Xiang" userId="5d49a64f78317fbe" providerId="LiveId" clId="{C3C5DA39-6253-4E70-90B2-079A05A9A9CD}" dt="2020-09-01T12:17:28.300" v="2769" actId="20577"/>
          <ac:spMkLst>
            <pc:docMk/>
            <pc:sldMk cId="3087491197" sldId="647"/>
            <ac:spMk id="2" creationId="{EC5EF981-0AFE-4D26-8E14-61F82BCB003B}"/>
          </ac:spMkLst>
        </pc:spChg>
        <pc:spChg chg="mod">
          <ac:chgData name="Cheng Ding Xiang" userId="5d49a64f78317fbe" providerId="LiveId" clId="{C3C5DA39-6253-4E70-90B2-079A05A9A9CD}" dt="2020-09-01T13:27:40.364" v="4160" actId="20577"/>
          <ac:spMkLst>
            <pc:docMk/>
            <pc:sldMk cId="3087491197" sldId="647"/>
            <ac:spMk id="3" creationId="{BCA13AEF-5AC1-44C9-9203-2C2607BB1126}"/>
          </ac:spMkLst>
        </pc:spChg>
      </pc:sldChg>
      <pc:sldChg chg="modSp new del mod ord">
        <pc:chgData name="Cheng Ding Xiang" userId="5d49a64f78317fbe" providerId="LiveId" clId="{C3C5DA39-6253-4E70-90B2-079A05A9A9CD}" dt="2020-09-01T12:21:57.311" v="2850" actId="47"/>
        <pc:sldMkLst>
          <pc:docMk/>
          <pc:sldMk cId="149554255" sldId="648"/>
        </pc:sldMkLst>
        <pc:spChg chg="mod">
          <ac:chgData name="Cheng Ding Xiang" userId="5d49a64f78317fbe" providerId="LiveId" clId="{C3C5DA39-6253-4E70-90B2-079A05A9A9CD}" dt="2020-09-01T12:21:44.556" v="2847" actId="20577"/>
          <ac:spMkLst>
            <pc:docMk/>
            <pc:sldMk cId="149554255" sldId="648"/>
            <ac:spMk id="2" creationId="{D49ADCB3-D3B6-459F-BA89-689AF0BF0512}"/>
          </ac:spMkLst>
        </pc:spChg>
      </pc:sldChg>
      <pc:sldChg chg="modSp add mod">
        <pc:chgData name="Cheng Ding Xiang" userId="5d49a64f78317fbe" providerId="LiveId" clId="{C3C5DA39-6253-4E70-90B2-079A05A9A9CD}" dt="2020-09-05T07:41:15.994" v="4876" actId="20577"/>
        <pc:sldMkLst>
          <pc:docMk/>
          <pc:sldMk cId="2958838465" sldId="648"/>
        </pc:sldMkLst>
        <pc:spChg chg="mod">
          <ac:chgData name="Cheng Ding Xiang" userId="5d49a64f78317fbe" providerId="LiveId" clId="{C3C5DA39-6253-4E70-90B2-079A05A9A9CD}" dt="2020-09-05T07:41:15.994" v="4876" actId="20577"/>
          <ac:spMkLst>
            <pc:docMk/>
            <pc:sldMk cId="2958838465" sldId="648"/>
            <ac:spMk id="5" creationId="{BDB04BB3-4B28-4EBF-9709-115D193DA212}"/>
          </ac:spMkLst>
        </pc:spChg>
      </pc:sldChg>
      <pc:sldChg chg="addSp modSp new mod">
        <pc:chgData name="Cheng Ding Xiang" userId="5d49a64f78317fbe" providerId="LiveId" clId="{C3C5DA39-6253-4E70-90B2-079A05A9A9CD}" dt="2020-09-05T07:38:34.444" v="4605" actId="27636"/>
        <pc:sldMkLst>
          <pc:docMk/>
          <pc:sldMk cId="3286250396" sldId="649"/>
        </pc:sldMkLst>
        <pc:spChg chg="mod">
          <ac:chgData name="Cheng Ding Xiang" userId="5d49a64f78317fbe" providerId="LiveId" clId="{C3C5DA39-6253-4E70-90B2-079A05A9A9CD}" dt="2020-09-01T13:05:16.106" v="3187" actId="20577"/>
          <ac:spMkLst>
            <pc:docMk/>
            <pc:sldMk cId="3286250396" sldId="649"/>
            <ac:spMk id="2" creationId="{ECFC53AE-57BE-40DE-BE9D-BD1F0728D848}"/>
          </ac:spMkLst>
        </pc:spChg>
        <pc:spChg chg="mod">
          <ac:chgData name="Cheng Ding Xiang" userId="5d49a64f78317fbe" providerId="LiveId" clId="{C3C5DA39-6253-4E70-90B2-079A05A9A9CD}" dt="2020-09-05T07:38:34.444" v="4605" actId="27636"/>
          <ac:spMkLst>
            <pc:docMk/>
            <pc:sldMk cId="3286250396" sldId="649"/>
            <ac:spMk id="3" creationId="{A4C86839-10B3-46B3-823D-4785A41F3D16}"/>
          </ac:spMkLst>
        </pc:spChg>
        <pc:graphicFrameChg chg="add mod modGraphic">
          <ac:chgData name="Cheng Ding Xiang" userId="5d49a64f78317fbe" providerId="LiveId" clId="{C3C5DA39-6253-4E70-90B2-079A05A9A9CD}" dt="2020-09-01T13:09:59.774" v="3639" actId="1076"/>
          <ac:graphicFrameMkLst>
            <pc:docMk/>
            <pc:sldMk cId="3286250396" sldId="649"/>
            <ac:graphicFrameMk id="6" creationId="{D6864524-E859-4F46-B7C5-9429B0F0F4B3}"/>
          </ac:graphicFrameMkLst>
        </pc:graphicFrameChg>
      </pc:sldChg>
      <pc:sldChg chg="delSp modSp add mod">
        <pc:chgData name="Cheng Ding Xiang" userId="5d49a64f78317fbe" providerId="LiveId" clId="{C3C5DA39-6253-4E70-90B2-079A05A9A9CD}" dt="2020-09-05T08:06:51.251" v="5555" actId="20577"/>
        <pc:sldMkLst>
          <pc:docMk/>
          <pc:sldMk cId="3034633243" sldId="650"/>
        </pc:sldMkLst>
        <pc:spChg chg="mod">
          <ac:chgData name="Cheng Ding Xiang" userId="5d49a64f78317fbe" providerId="LiveId" clId="{C3C5DA39-6253-4E70-90B2-079A05A9A9CD}" dt="2020-09-05T08:06:51.251" v="5555" actId="20577"/>
          <ac:spMkLst>
            <pc:docMk/>
            <pc:sldMk cId="3034633243" sldId="650"/>
            <ac:spMk id="3" creationId="{A4C86839-10B3-46B3-823D-4785A41F3D16}"/>
          </ac:spMkLst>
        </pc:spChg>
        <pc:graphicFrameChg chg="del">
          <ac:chgData name="Cheng Ding Xiang" userId="5d49a64f78317fbe" providerId="LiveId" clId="{C3C5DA39-6253-4E70-90B2-079A05A9A9CD}" dt="2020-09-01T13:10:15.020" v="3642" actId="478"/>
          <ac:graphicFrameMkLst>
            <pc:docMk/>
            <pc:sldMk cId="3034633243" sldId="650"/>
            <ac:graphicFrameMk id="6" creationId="{D6864524-E859-4F46-B7C5-9429B0F0F4B3}"/>
          </ac:graphicFrameMkLst>
        </pc:graphicFrameChg>
      </pc:sldChg>
      <pc:sldChg chg="modSp new mod">
        <pc:chgData name="Cheng Ding Xiang" userId="5d49a64f78317fbe" providerId="LiveId" clId="{C3C5DA39-6253-4E70-90B2-079A05A9A9CD}" dt="2020-09-01T13:14:14.646" v="3898" actId="15"/>
        <pc:sldMkLst>
          <pc:docMk/>
          <pc:sldMk cId="4204939584" sldId="651"/>
        </pc:sldMkLst>
        <pc:spChg chg="mod">
          <ac:chgData name="Cheng Ding Xiang" userId="5d49a64f78317fbe" providerId="LiveId" clId="{C3C5DA39-6253-4E70-90B2-079A05A9A9CD}" dt="2020-09-01T13:13:15.642" v="3887" actId="20577"/>
          <ac:spMkLst>
            <pc:docMk/>
            <pc:sldMk cId="4204939584" sldId="651"/>
            <ac:spMk id="2" creationId="{7E46AFF2-06DA-4DDE-97FF-024E216E8E13}"/>
          </ac:spMkLst>
        </pc:spChg>
        <pc:spChg chg="mod">
          <ac:chgData name="Cheng Ding Xiang" userId="5d49a64f78317fbe" providerId="LiveId" clId="{C3C5DA39-6253-4E70-90B2-079A05A9A9CD}" dt="2020-09-01T13:14:14.646" v="3898" actId="15"/>
          <ac:spMkLst>
            <pc:docMk/>
            <pc:sldMk cId="4204939584" sldId="651"/>
            <ac:spMk id="3" creationId="{24F160EC-3018-4E2C-86AC-8326331516B6}"/>
          </ac:spMkLst>
        </pc:spChg>
      </pc:sldChg>
      <pc:sldChg chg="modSp new mod">
        <pc:chgData name="Cheng Ding Xiang" userId="5d49a64f78317fbe" providerId="LiveId" clId="{C3C5DA39-6253-4E70-90B2-079A05A9A9CD}" dt="2020-09-01T13:32:04.288" v="4180" actId="20577"/>
        <pc:sldMkLst>
          <pc:docMk/>
          <pc:sldMk cId="495686884" sldId="652"/>
        </pc:sldMkLst>
        <pc:spChg chg="mod">
          <ac:chgData name="Cheng Ding Xiang" userId="5d49a64f78317fbe" providerId="LiveId" clId="{C3C5DA39-6253-4E70-90B2-079A05A9A9CD}" dt="2020-09-01T13:32:04.288" v="4180" actId="20577"/>
          <ac:spMkLst>
            <pc:docMk/>
            <pc:sldMk cId="495686884" sldId="652"/>
            <ac:spMk id="2" creationId="{96834CC5-C9AC-4894-B604-0C885F1C5A98}"/>
          </ac:spMkLst>
        </pc:spChg>
      </pc:sldChg>
      <pc:sldChg chg="new del">
        <pc:chgData name="Cheng Ding Xiang" userId="5d49a64f78317fbe" providerId="LiveId" clId="{C3C5DA39-6253-4E70-90B2-079A05A9A9CD}" dt="2020-09-01T13:31:48.184" v="4168" actId="47"/>
        <pc:sldMkLst>
          <pc:docMk/>
          <pc:sldMk cId="2106240215" sldId="653"/>
        </pc:sldMkLst>
      </pc:sldChg>
      <pc:sldChg chg="modSp new mod">
        <pc:chgData name="Cheng Ding Xiang" userId="5d49a64f78317fbe" providerId="LiveId" clId="{C3C5DA39-6253-4E70-90B2-079A05A9A9CD}" dt="2020-09-01T13:24:15.765" v="3973" actId="20577"/>
        <pc:sldMkLst>
          <pc:docMk/>
          <pc:sldMk cId="1511267174" sldId="654"/>
        </pc:sldMkLst>
        <pc:spChg chg="mod">
          <ac:chgData name="Cheng Ding Xiang" userId="5d49a64f78317fbe" providerId="LiveId" clId="{C3C5DA39-6253-4E70-90B2-079A05A9A9CD}" dt="2020-09-01T13:23:38.533" v="3955" actId="20577"/>
          <ac:spMkLst>
            <pc:docMk/>
            <pc:sldMk cId="1511267174" sldId="654"/>
            <ac:spMk id="2" creationId="{602B0914-F3F9-43E3-8081-656F4B21E8B9}"/>
          </ac:spMkLst>
        </pc:spChg>
        <pc:spChg chg="mod">
          <ac:chgData name="Cheng Ding Xiang" userId="5d49a64f78317fbe" providerId="LiveId" clId="{C3C5DA39-6253-4E70-90B2-079A05A9A9CD}" dt="2020-09-01T13:24:15.765" v="3973" actId="20577"/>
          <ac:spMkLst>
            <pc:docMk/>
            <pc:sldMk cId="1511267174" sldId="654"/>
            <ac:spMk id="3" creationId="{E16E0E42-BD64-4E4B-800B-EDB744F8768A}"/>
          </ac:spMkLst>
        </pc:spChg>
      </pc:sldChg>
      <pc:sldChg chg="modSp new mod">
        <pc:chgData name="Cheng Ding Xiang" userId="5d49a64f78317fbe" providerId="LiveId" clId="{C3C5DA39-6253-4E70-90B2-079A05A9A9CD}" dt="2020-09-05T08:08:01.069" v="5558" actId="403"/>
        <pc:sldMkLst>
          <pc:docMk/>
          <pc:sldMk cId="3547866122" sldId="655"/>
        </pc:sldMkLst>
        <pc:spChg chg="mod">
          <ac:chgData name="Cheng Ding Xiang" userId="5d49a64f78317fbe" providerId="LiveId" clId="{C3C5DA39-6253-4E70-90B2-079A05A9A9CD}" dt="2020-09-01T13:24:32.920" v="3984" actId="20577"/>
          <ac:spMkLst>
            <pc:docMk/>
            <pc:sldMk cId="3547866122" sldId="655"/>
            <ac:spMk id="2" creationId="{EF843DA5-9255-4BBC-9BDE-30D2376BC003}"/>
          </ac:spMkLst>
        </pc:spChg>
        <pc:spChg chg="mod">
          <ac:chgData name="Cheng Ding Xiang" userId="5d49a64f78317fbe" providerId="LiveId" clId="{C3C5DA39-6253-4E70-90B2-079A05A9A9CD}" dt="2020-09-05T08:08:01.069" v="5558" actId="403"/>
          <ac:spMkLst>
            <pc:docMk/>
            <pc:sldMk cId="3547866122" sldId="655"/>
            <ac:spMk id="3" creationId="{7565C452-4CF7-46D3-9491-69DC25E7F986}"/>
          </ac:spMkLst>
        </pc:spChg>
      </pc:sldChg>
      <pc:sldChg chg="modSp new mod">
        <pc:chgData name="Cheng Ding Xiang" userId="5d49a64f78317fbe" providerId="LiveId" clId="{C3C5DA39-6253-4E70-90B2-079A05A9A9CD}" dt="2020-09-05T09:53:42.806" v="6378" actId="20577"/>
        <pc:sldMkLst>
          <pc:docMk/>
          <pc:sldMk cId="1334910360" sldId="656"/>
        </pc:sldMkLst>
        <pc:spChg chg="mod">
          <ac:chgData name="Cheng Ding Xiang" userId="5d49a64f78317fbe" providerId="LiveId" clId="{C3C5DA39-6253-4E70-90B2-079A05A9A9CD}" dt="2020-09-05T07:09:21.556" v="4223" actId="20577"/>
          <ac:spMkLst>
            <pc:docMk/>
            <pc:sldMk cId="1334910360" sldId="656"/>
            <ac:spMk id="2" creationId="{3CB7F98B-B992-472A-B62B-4DE00C228111}"/>
          </ac:spMkLst>
        </pc:spChg>
        <pc:spChg chg="mod">
          <ac:chgData name="Cheng Ding Xiang" userId="5d49a64f78317fbe" providerId="LiveId" clId="{C3C5DA39-6253-4E70-90B2-079A05A9A9CD}" dt="2020-09-05T09:53:42.806" v="6378" actId="20577"/>
          <ac:spMkLst>
            <pc:docMk/>
            <pc:sldMk cId="1334910360" sldId="656"/>
            <ac:spMk id="3" creationId="{D30E46A4-56D5-4110-8F9F-FC81F81704D3}"/>
          </ac:spMkLst>
        </pc:spChg>
      </pc:sldChg>
      <pc:sldChg chg="modSp new mod">
        <pc:chgData name="Cheng Ding Xiang" userId="5d49a64f78317fbe" providerId="LiveId" clId="{C3C5DA39-6253-4E70-90B2-079A05A9A9CD}" dt="2020-09-05T07:54:17.184" v="4894" actId="20577"/>
        <pc:sldMkLst>
          <pc:docMk/>
          <pc:sldMk cId="270836067" sldId="657"/>
        </pc:sldMkLst>
        <pc:spChg chg="mod">
          <ac:chgData name="Cheng Ding Xiang" userId="5d49a64f78317fbe" providerId="LiveId" clId="{C3C5DA39-6253-4E70-90B2-079A05A9A9CD}" dt="2020-09-05T07:38:55.539" v="4632" actId="20577"/>
          <ac:spMkLst>
            <pc:docMk/>
            <pc:sldMk cId="270836067" sldId="657"/>
            <ac:spMk id="2" creationId="{D1BAF532-75E6-4C27-83E0-D6B4E10D74EB}"/>
          </ac:spMkLst>
        </pc:spChg>
        <pc:spChg chg="mod">
          <ac:chgData name="Cheng Ding Xiang" userId="5d49a64f78317fbe" providerId="LiveId" clId="{C3C5DA39-6253-4E70-90B2-079A05A9A9CD}" dt="2020-09-05T07:54:17.184" v="4894" actId="20577"/>
          <ac:spMkLst>
            <pc:docMk/>
            <pc:sldMk cId="270836067" sldId="657"/>
            <ac:spMk id="3" creationId="{B113F284-7A19-494A-BC3A-260DB2AA2068}"/>
          </ac:spMkLst>
        </pc:spChg>
      </pc:sldChg>
      <pc:sldChg chg="addSp delSp modSp new mod">
        <pc:chgData name="Cheng Ding Xiang" userId="5d49a64f78317fbe" providerId="LiveId" clId="{C3C5DA39-6253-4E70-90B2-079A05A9A9CD}" dt="2020-09-05T08:05:05.426" v="5490" actId="20577"/>
        <pc:sldMkLst>
          <pc:docMk/>
          <pc:sldMk cId="3538522561" sldId="658"/>
        </pc:sldMkLst>
        <pc:spChg chg="mod">
          <ac:chgData name="Cheng Ding Xiang" userId="5d49a64f78317fbe" providerId="LiveId" clId="{C3C5DA39-6253-4E70-90B2-079A05A9A9CD}" dt="2020-09-05T07:55:52.824" v="4909" actId="20577"/>
          <ac:spMkLst>
            <pc:docMk/>
            <pc:sldMk cId="3538522561" sldId="658"/>
            <ac:spMk id="2" creationId="{661AAFA2-B246-41FF-899A-32E0C798B841}"/>
          </ac:spMkLst>
        </pc:spChg>
        <pc:spChg chg="del">
          <ac:chgData name="Cheng Ding Xiang" userId="5d49a64f78317fbe" providerId="LiveId" clId="{C3C5DA39-6253-4E70-90B2-079A05A9A9CD}" dt="2020-09-05T07:56:08.847" v="4910" actId="3680"/>
          <ac:spMkLst>
            <pc:docMk/>
            <pc:sldMk cId="3538522561" sldId="658"/>
            <ac:spMk id="3" creationId="{51E6D9E4-D6E4-48E6-AACE-B01530154A85}"/>
          </ac:spMkLst>
        </pc:spChg>
        <pc:graphicFrameChg chg="add mod ord modGraphic">
          <ac:chgData name="Cheng Ding Xiang" userId="5d49a64f78317fbe" providerId="LiveId" clId="{C3C5DA39-6253-4E70-90B2-079A05A9A9CD}" dt="2020-09-05T08:05:05.426" v="5490" actId="20577"/>
          <ac:graphicFrameMkLst>
            <pc:docMk/>
            <pc:sldMk cId="3538522561" sldId="658"/>
            <ac:graphicFrameMk id="6" creationId="{EAAC44A5-EA12-4C73-9836-0DAF6C59F20B}"/>
          </ac:graphicFrameMkLst>
        </pc:graphicFrameChg>
      </pc:sldChg>
      <pc:sldChg chg="modSp new mod">
        <pc:chgData name="Cheng Ding Xiang" userId="5d49a64f78317fbe" providerId="LiveId" clId="{C3C5DA39-6253-4E70-90B2-079A05A9A9CD}" dt="2020-09-05T08:13:26.856" v="5746" actId="5793"/>
        <pc:sldMkLst>
          <pc:docMk/>
          <pc:sldMk cId="1009973449" sldId="659"/>
        </pc:sldMkLst>
        <pc:spChg chg="mod">
          <ac:chgData name="Cheng Ding Xiang" userId="5d49a64f78317fbe" providerId="LiveId" clId="{C3C5DA39-6253-4E70-90B2-079A05A9A9CD}" dt="2020-09-05T08:12:11.449" v="5588" actId="20577"/>
          <ac:spMkLst>
            <pc:docMk/>
            <pc:sldMk cId="1009973449" sldId="659"/>
            <ac:spMk id="2" creationId="{37CD803C-D08B-4F41-B0C6-13F91CFD9F78}"/>
          </ac:spMkLst>
        </pc:spChg>
        <pc:spChg chg="mod">
          <ac:chgData name="Cheng Ding Xiang" userId="5d49a64f78317fbe" providerId="LiveId" clId="{C3C5DA39-6253-4E70-90B2-079A05A9A9CD}" dt="2020-09-05T08:13:26.856" v="5746" actId="5793"/>
          <ac:spMkLst>
            <pc:docMk/>
            <pc:sldMk cId="1009973449" sldId="659"/>
            <ac:spMk id="3" creationId="{4E622A26-97C1-4A07-8AF2-45D8D656DBAB}"/>
          </ac:spMkLst>
        </pc:spChg>
      </pc:sldChg>
      <pc:sldChg chg="modSp new mod">
        <pc:chgData name="Cheng Ding Xiang" userId="5d49a64f78317fbe" providerId="LiveId" clId="{C3C5DA39-6253-4E70-90B2-079A05A9A9CD}" dt="2020-09-05T08:42:39.283" v="6324" actId="20577"/>
        <pc:sldMkLst>
          <pc:docMk/>
          <pc:sldMk cId="2240095364" sldId="660"/>
        </pc:sldMkLst>
        <pc:spChg chg="mod">
          <ac:chgData name="Cheng Ding Xiang" userId="5d49a64f78317fbe" providerId="LiveId" clId="{C3C5DA39-6253-4E70-90B2-079A05A9A9CD}" dt="2020-09-05T08:38:02.152" v="5769" actId="20577"/>
          <ac:spMkLst>
            <pc:docMk/>
            <pc:sldMk cId="2240095364" sldId="660"/>
            <ac:spMk id="2" creationId="{88367AE1-0136-4F33-BF35-F455408058A2}"/>
          </ac:spMkLst>
        </pc:spChg>
        <pc:spChg chg="mod">
          <ac:chgData name="Cheng Ding Xiang" userId="5d49a64f78317fbe" providerId="LiveId" clId="{C3C5DA39-6253-4E70-90B2-079A05A9A9CD}" dt="2020-09-05T08:42:39.283" v="6324" actId="20577"/>
          <ac:spMkLst>
            <pc:docMk/>
            <pc:sldMk cId="2240095364" sldId="660"/>
            <ac:spMk id="3" creationId="{19B04D92-DA45-45DF-AC73-D2E0089602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C43E1-3F0B-4792-A4A0-8B3E2B518A1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FC44D3-9652-43F4-A933-36C5B8D26197}">
      <dgm:prSet/>
      <dgm:spPr/>
      <dgm:t>
        <a:bodyPr/>
        <a:lstStyle/>
        <a:p>
          <a:pPr>
            <a:defRPr cap="all"/>
          </a:pPr>
          <a:r>
            <a:rPr lang="en-US"/>
            <a:t>Awards</a:t>
          </a:r>
        </a:p>
      </dgm:t>
    </dgm:pt>
    <dgm:pt modelId="{668D59BE-F8D4-4A9C-908F-786918248C55}" type="parTrans" cxnId="{AB04572F-C675-47F3-9466-E8117C1FCA86}">
      <dgm:prSet/>
      <dgm:spPr/>
      <dgm:t>
        <a:bodyPr/>
        <a:lstStyle/>
        <a:p>
          <a:endParaRPr lang="en-US"/>
        </a:p>
      </dgm:t>
    </dgm:pt>
    <dgm:pt modelId="{F5FBDD1A-9CC2-49D2-AC8A-F53B88099139}" type="sibTrans" cxnId="{AB04572F-C675-47F3-9466-E8117C1FCA86}">
      <dgm:prSet/>
      <dgm:spPr/>
      <dgm:t>
        <a:bodyPr/>
        <a:lstStyle/>
        <a:p>
          <a:endParaRPr lang="en-US"/>
        </a:p>
      </dgm:t>
    </dgm:pt>
    <dgm:pt modelId="{CD04F7A8-E65E-4EBE-879B-0355FF7F6FB7}">
      <dgm:prSet/>
      <dgm:spPr/>
      <dgm:t>
        <a:bodyPr/>
        <a:lstStyle/>
        <a:p>
          <a:pPr>
            <a:defRPr cap="all"/>
          </a:pPr>
          <a:r>
            <a:rPr lang="en-US"/>
            <a:t>Project Green Light</a:t>
          </a:r>
        </a:p>
      </dgm:t>
    </dgm:pt>
    <dgm:pt modelId="{D5FCA239-5862-4AF9-8798-023C6812AE2F}" type="parTrans" cxnId="{53F3D06A-22EE-4239-97A9-61E2F5D203B0}">
      <dgm:prSet/>
      <dgm:spPr/>
      <dgm:t>
        <a:bodyPr/>
        <a:lstStyle/>
        <a:p>
          <a:endParaRPr lang="en-US"/>
        </a:p>
      </dgm:t>
    </dgm:pt>
    <dgm:pt modelId="{B8DDF01A-2F95-408B-A821-29088E803898}" type="sibTrans" cxnId="{53F3D06A-22EE-4239-97A9-61E2F5D203B0}">
      <dgm:prSet/>
      <dgm:spPr/>
      <dgm:t>
        <a:bodyPr/>
        <a:lstStyle/>
        <a:p>
          <a:endParaRPr lang="en-US"/>
        </a:p>
      </dgm:t>
    </dgm:pt>
    <dgm:pt modelId="{FD56B21E-EA3B-41DB-9F5D-97C514F0C5DD}">
      <dgm:prSet/>
      <dgm:spPr/>
      <dgm:t>
        <a:bodyPr/>
        <a:lstStyle/>
        <a:p>
          <a:pPr>
            <a:defRPr cap="all"/>
          </a:pPr>
          <a:r>
            <a:rPr lang="en-US"/>
            <a:t>FUNDING</a:t>
          </a:r>
        </a:p>
      </dgm:t>
    </dgm:pt>
    <dgm:pt modelId="{30B26956-752D-4D3D-998E-982695E765FB}" type="parTrans" cxnId="{70E48170-7CA5-4B98-B239-220FD7DE13E5}">
      <dgm:prSet/>
      <dgm:spPr/>
      <dgm:t>
        <a:bodyPr/>
        <a:lstStyle/>
        <a:p>
          <a:endParaRPr lang="en-US"/>
        </a:p>
      </dgm:t>
    </dgm:pt>
    <dgm:pt modelId="{BDBA2109-7605-4281-BEC7-AADDA24642CC}" type="sibTrans" cxnId="{70E48170-7CA5-4B98-B239-220FD7DE13E5}">
      <dgm:prSet/>
      <dgm:spPr/>
      <dgm:t>
        <a:bodyPr/>
        <a:lstStyle/>
        <a:p>
          <a:endParaRPr lang="en-US"/>
        </a:p>
      </dgm:t>
    </dgm:pt>
    <dgm:pt modelId="{780B13AA-9F24-492A-9459-2688FB284A90}" type="pres">
      <dgm:prSet presAssocID="{ECAC43E1-3F0B-4792-A4A0-8B3E2B518A15}" presName="root" presStyleCnt="0">
        <dgm:presLayoutVars>
          <dgm:dir/>
          <dgm:resizeHandles val="exact"/>
        </dgm:presLayoutVars>
      </dgm:prSet>
      <dgm:spPr/>
    </dgm:pt>
    <dgm:pt modelId="{8130A0D5-7D0B-4908-A730-AE65F22CBF89}" type="pres">
      <dgm:prSet presAssocID="{97FC44D3-9652-43F4-A933-36C5B8D26197}" presName="compNode" presStyleCnt="0"/>
      <dgm:spPr/>
    </dgm:pt>
    <dgm:pt modelId="{37A25BBA-C311-419C-A833-CF827946304B}" type="pres">
      <dgm:prSet presAssocID="{97FC44D3-9652-43F4-A933-36C5B8D26197}" presName="iconBgRect" presStyleLbl="bgShp" presStyleIdx="0" presStyleCnt="3"/>
      <dgm:spPr/>
    </dgm:pt>
    <dgm:pt modelId="{81E59B1B-91BA-47AD-B47B-623A278B4CDC}" type="pres">
      <dgm:prSet presAssocID="{97FC44D3-9652-43F4-A933-36C5B8D2619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6AEEBB94-9414-4C3E-B055-9475C54C9452}" type="pres">
      <dgm:prSet presAssocID="{97FC44D3-9652-43F4-A933-36C5B8D26197}" presName="spaceRect" presStyleCnt="0"/>
      <dgm:spPr/>
    </dgm:pt>
    <dgm:pt modelId="{E3C47D7C-269A-449F-8DEB-44710DD43D11}" type="pres">
      <dgm:prSet presAssocID="{97FC44D3-9652-43F4-A933-36C5B8D26197}" presName="textRect" presStyleLbl="revTx" presStyleIdx="0" presStyleCnt="3">
        <dgm:presLayoutVars>
          <dgm:chMax val="1"/>
          <dgm:chPref val="1"/>
        </dgm:presLayoutVars>
      </dgm:prSet>
      <dgm:spPr/>
    </dgm:pt>
    <dgm:pt modelId="{4804A5EA-D22D-41E2-B4A9-F57E3391ADAE}" type="pres">
      <dgm:prSet presAssocID="{F5FBDD1A-9CC2-49D2-AC8A-F53B88099139}" presName="sibTrans" presStyleCnt="0"/>
      <dgm:spPr/>
    </dgm:pt>
    <dgm:pt modelId="{C40C9AF3-B914-4847-BB28-737E977184EB}" type="pres">
      <dgm:prSet presAssocID="{CD04F7A8-E65E-4EBE-879B-0355FF7F6FB7}" presName="compNode" presStyleCnt="0"/>
      <dgm:spPr/>
    </dgm:pt>
    <dgm:pt modelId="{D0E1EF20-D480-4899-9E54-3F2E07EF6389}" type="pres">
      <dgm:prSet presAssocID="{CD04F7A8-E65E-4EBE-879B-0355FF7F6FB7}" presName="iconBgRect" presStyleLbl="bgShp" presStyleIdx="1" presStyleCnt="3"/>
      <dgm:spPr/>
    </dgm:pt>
    <dgm:pt modelId="{88A1AD83-A351-4FE6-9896-F50F77FD409E}" type="pres">
      <dgm:prSet presAssocID="{CD04F7A8-E65E-4EBE-879B-0355FF7F6F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B879B44-5E41-49F8-8563-EC60C3CF1354}" type="pres">
      <dgm:prSet presAssocID="{CD04F7A8-E65E-4EBE-879B-0355FF7F6FB7}" presName="spaceRect" presStyleCnt="0"/>
      <dgm:spPr/>
    </dgm:pt>
    <dgm:pt modelId="{C8AF73AD-49BF-45C0-B4F3-8EC7F0A3C39A}" type="pres">
      <dgm:prSet presAssocID="{CD04F7A8-E65E-4EBE-879B-0355FF7F6FB7}" presName="textRect" presStyleLbl="revTx" presStyleIdx="1" presStyleCnt="3">
        <dgm:presLayoutVars>
          <dgm:chMax val="1"/>
          <dgm:chPref val="1"/>
        </dgm:presLayoutVars>
      </dgm:prSet>
      <dgm:spPr/>
    </dgm:pt>
    <dgm:pt modelId="{69C144F3-524B-4D74-BA2F-7E0E8D91C955}" type="pres">
      <dgm:prSet presAssocID="{B8DDF01A-2F95-408B-A821-29088E803898}" presName="sibTrans" presStyleCnt="0"/>
      <dgm:spPr/>
    </dgm:pt>
    <dgm:pt modelId="{753C463D-F48E-449D-91AC-E6CB3959E4D8}" type="pres">
      <dgm:prSet presAssocID="{FD56B21E-EA3B-41DB-9F5D-97C514F0C5DD}" presName="compNode" presStyleCnt="0"/>
      <dgm:spPr/>
    </dgm:pt>
    <dgm:pt modelId="{4B1CC7E4-5DA3-4CB5-9857-F5289C82A61F}" type="pres">
      <dgm:prSet presAssocID="{FD56B21E-EA3B-41DB-9F5D-97C514F0C5DD}" presName="iconBgRect" presStyleLbl="bgShp" presStyleIdx="2" presStyleCnt="3"/>
      <dgm:spPr/>
    </dgm:pt>
    <dgm:pt modelId="{6E5B679D-D9BC-409B-A44E-1E5D5CC2F218}" type="pres">
      <dgm:prSet presAssocID="{FD56B21E-EA3B-41DB-9F5D-97C514F0C5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12CB8AB-1A65-4F38-BD87-409AECBCCC2F}" type="pres">
      <dgm:prSet presAssocID="{FD56B21E-EA3B-41DB-9F5D-97C514F0C5DD}" presName="spaceRect" presStyleCnt="0"/>
      <dgm:spPr/>
    </dgm:pt>
    <dgm:pt modelId="{F6DA383F-1160-4D43-BED7-F523CA2F8F80}" type="pres">
      <dgm:prSet presAssocID="{FD56B21E-EA3B-41DB-9F5D-97C514F0C5D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B04572F-C675-47F3-9466-E8117C1FCA86}" srcId="{ECAC43E1-3F0B-4792-A4A0-8B3E2B518A15}" destId="{97FC44D3-9652-43F4-A933-36C5B8D26197}" srcOrd="0" destOrd="0" parTransId="{668D59BE-F8D4-4A9C-908F-786918248C55}" sibTransId="{F5FBDD1A-9CC2-49D2-AC8A-F53B88099139}"/>
    <dgm:cxn modelId="{53F3D06A-22EE-4239-97A9-61E2F5D203B0}" srcId="{ECAC43E1-3F0B-4792-A4A0-8B3E2B518A15}" destId="{CD04F7A8-E65E-4EBE-879B-0355FF7F6FB7}" srcOrd="1" destOrd="0" parTransId="{D5FCA239-5862-4AF9-8798-023C6812AE2F}" sibTransId="{B8DDF01A-2F95-408B-A821-29088E803898}"/>
    <dgm:cxn modelId="{70E48170-7CA5-4B98-B239-220FD7DE13E5}" srcId="{ECAC43E1-3F0B-4792-A4A0-8B3E2B518A15}" destId="{FD56B21E-EA3B-41DB-9F5D-97C514F0C5DD}" srcOrd="2" destOrd="0" parTransId="{30B26956-752D-4D3D-998E-982695E765FB}" sibTransId="{BDBA2109-7605-4281-BEC7-AADDA24642CC}"/>
    <dgm:cxn modelId="{04FC4493-F027-4658-B06D-9CF309BE0945}" type="presOf" srcId="{97FC44D3-9652-43F4-A933-36C5B8D26197}" destId="{E3C47D7C-269A-449F-8DEB-44710DD43D11}" srcOrd="0" destOrd="0" presId="urn:microsoft.com/office/officeart/2018/5/layout/IconCircleLabelList"/>
    <dgm:cxn modelId="{F7CAAE94-6968-4CE6-BD03-3A75F2F9B4F9}" type="presOf" srcId="{FD56B21E-EA3B-41DB-9F5D-97C514F0C5DD}" destId="{F6DA383F-1160-4D43-BED7-F523CA2F8F80}" srcOrd="0" destOrd="0" presId="urn:microsoft.com/office/officeart/2018/5/layout/IconCircleLabelList"/>
    <dgm:cxn modelId="{D36F9BCA-8A21-4154-9337-C26B62B57C83}" type="presOf" srcId="{ECAC43E1-3F0B-4792-A4A0-8B3E2B518A15}" destId="{780B13AA-9F24-492A-9459-2688FB284A90}" srcOrd="0" destOrd="0" presId="urn:microsoft.com/office/officeart/2018/5/layout/IconCircleLabelList"/>
    <dgm:cxn modelId="{78A7C0EC-9F70-471C-9612-A00E71BC4908}" type="presOf" srcId="{CD04F7A8-E65E-4EBE-879B-0355FF7F6FB7}" destId="{C8AF73AD-49BF-45C0-B4F3-8EC7F0A3C39A}" srcOrd="0" destOrd="0" presId="urn:microsoft.com/office/officeart/2018/5/layout/IconCircleLabelList"/>
    <dgm:cxn modelId="{402D6FF0-CE2D-4FF6-982A-3104EFCEF972}" type="presParOf" srcId="{780B13AA-9F24-492A-9459-2688FB284A90}" destId="{8130A0D5-7D0B-4908-A730-AE65F22CBF89}" srcOrd="0" destOrd="0" presId="urn:microsoft.com/office/officeart/2018/5/layout/IconCircleLabelList"/>
    <dgm:cxn modelId="{6A26C1C6-9E49-474B-9119-DBFDEA70A9F9}" type="presParOf" srcId="{8130A0D5-7D0B-4908-A730-AE65F22CBF89}" destId="{37A25BBA-C311-419C-A833-CF827946304B}" srcOrd="0" destOrd="0" presId="urn:microsoft.com/office/officeart/2018/5/layout/IconCircleLabelList"/>
    <dgm:cxn modelId="{E31CC932-3ED4-4042-837D-E48189949A4E}" type="presParOf" srcId="{8130A0D5-7D0B-4908-A730-AE65F22CBF89}" destId="{81E59B1B-91BA-47AD-B47B-623A278B4CDC}" srcOrd="1" destOrd="0" presId="urn:microsoft.com/office/officeart/2018/5/layout/IconCircleLabelList"/>
    <dgm:cxn modelId="{D727363B-181B-40F0-A602-F4A02F93A074}" type="presParOf" srcId="{8130A0D5-7D0B-4908-A730-AE65F22CBF89}" destId="{6AEEBB94-9414-4C3E-B055-9475C54C9452}" srcOrd="2" destOrd="0" presId="urn:microsoft.com/office/officeart/2018/5/layout/IconCircleLabelList"/>
    <dgm:cxn modelId="{3ED79288-17C2-4165-86D5-06E9EFD86BF4}" type="presParOf" srcId="{8130A0D5-7D0B-4908-A730-AE65F22CBF89}" destId="{E3C47D7C-269A-449F-8DEB-44710DD43D11}" srcOrd="3" destOrd="0" presId="urn:microsoft.com/office/officeart/2018/5/layout/IconCircleLabelList"/>
    <dgm:cxn modelId="{A37CEB30-4D3A-4A21-B06E-B0051EA28CD5}" type="presParOf" srcId="{780B13AA-9F24-492A-9459-2688FB284A90}" destId="{4804A5EA-D22D-41E2-B4A9-F57E3391ADAE}" srcOrd="1" destOrd="0" presId="urn:microsoft.com/office/officeart/2018/5/layout/IconCircleLabelList"/>
    <dgm:cxn modelId="{3BD43BB7-560A-477B-A73D-3D261FE42E0F}" type="presParOf" srcId="{780B13AA-9F24-492A-9459-2688FB284A90}" destId="{C40C9AF3-B914-4847-BB28-737E977184EB}" srcOrd="2" destOrd="0" presId="urn:microsoft.com/office/officeart/2018/5/layout/IconCircleLabelList"/>
    <dgm:cxn modelId="{C033CC74-B6C8-43FF-8488-04BA477A98E5}" type="presParOf" srcId="{C40C9AF3-B914-4847-BB28-737E977184EB}" destId="{D0E1EF20-D480-4899-9E54-3F2E07EF6389}" srcOrd="0" destOrd="0" presId="urn:microsoft.com/office/officeart/2018/5/layout/IconCircleLabelList"/>
    <dgm:cxn modelId="{DCA9B63F-1809-4B46-9FEB-8E08C9F0AB34}" type="presParOf" srcId="{C40C9AF3-B914-4847-BB28-737E977184EB}" destId="{88A1AD83-A351-4FE6-9896-F50F77FD409E}" srcOrd="1" destOrd="0" presId="urn:microsoft.com/office/officeart/2018/5/layout/IconCircleLabelList"/>
    <dgm:cxn modelId="{A19F7F51-A5A0-4A6E-B71F-D99998F6D430}" type="presParOf" srcId="{C40C9AF3-B914-4847-BB28-737E977184EB}" destId="{4B879B44-5E41-49F8-8563-EC60C3CF1354}" srcOrd="2" destOrd="0" presId="urn:microsoft.com/office/officeart/2018/5/layout/IconCircleLabelList"/>
    <dgm:cxn modelId="{6C130924-4EFF-4705-9BA4-4C161B3CDEB8}" type="presParOf" srcId="{C40C9AF3-B914-4847-BB28-737E977184EB}" destId="{C8AF73AD-49BF-45C0-B4F3-8EC7F0A3C39A}" srcOrd="3" destOrd="0" presId="urn:microsoft.com/office/officeart/2018/5/layout/IconCircleLabelList"/>
    <dgm:cxn modelId="{C34935A4-3F77-4E56-90C0-4B11A785081B}" type="presParOf" srcId="{780B13AA-9F24-492A-9459-2688FB284A90}" destId="{69C144F3-524B-4D74-BA2F-7E0E8D91C955}" srcOrd="3" destOrd="0" presId="urn:microsoft.com/office/officeart/2018/5/layout/IconCircleLabelList"/>
    <dgm:cxn modelId="{F3E86202-2520-4E60-9E1E-3BBFF0A2EF89}" type="presParOf" srcId="{780B13AA-9F24-492A-9459-2688FB284A90}" destId="{753C463D-F48E-449D-91AC-E6CB3959E4D8}" srcOrd="4" destOrd="0" presId="urn:microsoft.com/office/officeart/2018/5/layout/IconCircleLabelList"/>
    <dgm:cxn modelId="{38EE26E0-A71A-4EC0-A6C4-64DF1F57FC0D}" type="presParOf" srcId="{753C463D-F48E-449D-91AC-E6CB3959E4D8}" destId="{4B1CC7E4-5DA3-4CB5-9857-F5289C82A61F}" srcOrd="0" destOrd="0" presId="urn:microsoft.com/office/officeart/2018/5/layout/IconCircleLabelList"/>
    <dgm:cxn modelId="{3CB20489-EF32-4D65-970E-8A21FA1AFBB2}" type="presParOf" srcId="{753C463D-F48E-449D-91AC-E6CB3959E4D8}" destId="{6E5B679D-D9BC-409B-A44E-1E5D5CC2F218}" srcOrd="1" destOrd="0" presId="urn:microsoft.com/office/officeart/2018/5/layout/IconCircleLabelList"/>
    <dgm:cxn modelId="{2A0997D8-77D8-46FC-9710-C55AC6DB4B4F}" type="presParOf" srcId="{753C463D-F48E-449D-91AC-E6CB3959E4D8}" destId="{712CB8AB-1A65-4F38-BD87-409AECBCCC2F}" srcOrd="2" destOrd="0" presId="urn:microsoft.com/office/officeart/2018/5/layout/IconCircleLabelList"/>
    <dgm:cxn modelId="{5273C150-B6A6-4C7C-BF7B-20247A5F4913}" type="presParOf" srcId="{753C463D-F48E-449D-91AC-E6CB3959E4D8}" destId="{F6DA383F-1160-4D43-BED7-F523CA2F8F8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269F7A-F90F-42F4-BD03-D596F7DDEF66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1301E34-5793-4CF3-99A6-5C820987E2C1}">
      <dgm:prSet/>
      <dgm:spPr/>
      <dgm:t>
        <a:bodyPr/>
        <a:lstStyle/>
        <a:p>
          <a:r>
            <a:rPr lang="en-US"/>
            <a:t>Not natural for most</a:t>
          </a:r>
        </a:p>
      </dgm:t>
    </dgm:pt>
    <dgm:pt modelId="{21BBBE20-2E87-4F04-B544-18DB4D08CEBD}" type="parTrans" cxnId="{1F418E51-CAAA-4B60-847B-965307AC8EBB}">
      <dgm:prSet/>
      <dgm:spPr/>
      <dgm:t>
        <a:bodyPr/>
        <a:lstStyle/>
        <a:p>
          <a:endParaRPr lang="en-US"/>
        </a:p>
      </dgm:t>
    </dgm:pt>
    <dgm:pt modelId="{BC24B2EC-FED1-4A25-B410-B841F4B9EE95}" type="sibTrans" cxnId="{1F418E51-CAAA-4B60-847B-965307AC8EBB}">
      <dgm:prSet/>
      <dgm:spPr/>
      <dgm:t>
        <a:bodyPr/>
        <a:lstStyle/>
        <a:p>
          <a:endParaRPr lang="en-US"/>
        </a:p>
      </dgm:t>
    </dgm:pt>
    <dgm:pt modelId="{6E46E620-0F3E-4732-BB5B-8A3FD1516528}">
      <dgm:prSet/>
      <dgm:spPr/>
      <dgm:t>
        <a:bodyPr/>
        <a:lstStyle/>
        <a:p>
          <a:r>
            <a:rPr lang="en-US"/>
            <a:t>No Training</a:t>
          </a:r>
        </a:p>
      </dgm:t>
    </dgm:pt>
    <dgm:pt modelId="{2FC87C7E-D703-4FCB-81D2-B4311371389D}" type="parTrans" cxnId="{76D1D1DC-AC2D-4376-9F62-CC0CC5975F3E}">
      <dgm:prSet/>
      <dgm:spPr/>
      <dgm:t>
        <a:bodyPr/>
        <a:lstStyle/>
        <a:p>
          <a:endParaRPr lang="en-US"/>
        </a:p>
      </dgm:t>
    </dgm:pt>
    <dgm:pt modelId="{F0B7465C-7C28-4140-9752-3E07059F3D1D}" type="sibTrans" cxnId="{76D1D1DC-AC2D-4376-9F62-CC0CC5975F3E}">
      <dgm:prSet/>
      <dgm:spPr/>
      <dgm:t>
        <a:bodyPr/>
        <a:lstStyle/>
        <a:p>
          <a:endParaRPr lang="en-US"/>
        </a:p>
      </dgm:t>
    </dgm:pt>
    <dgm:pt modelId="{9103A6F3-4DE7-484D-8149-835B50E41FED}">
      <dgm:prSet/>
      <dgm:spPr/>
      <dgm:t>
        <a:bodyPr/>
        <a:lstStyle/>
        <a:p>
          <a:r>
            <a:rPr lang="en-US"/>
            <a:t>FEAR</a:t>
          </a:r>
        </a:p>
      </dgm:t>
    </dgm:pt>
    <dgm:pt modelId="{FA5B291B-4FA8-4C36-B858-46FE1EE0701C}" type="parTrans" cxnId="{4E352597-8078-4E07-9777-AA9144B58C02}">
      <dgm:prSet/>
      <dgm:spPr/>
      <dgm:t>
        <a:bodyPr/>
        <a:lstStyle/>
        <a:p>
          <a:endParaRPr lang="en-US"/>
        </a:p>
      </dgm:t>
    </dgm:pt>
    <dgm:pt modelId="{A0AEBADD-CE44-4D86-9BAC-5378A5A8830E}" type="sibTrans" cxnId="{4E352597-8078-4E07-9777-AA9144B58C02}">
      <dgm:prSet/>
      <dgm:spPr/>
      <dgm:t>
        <a:bodyPr/>
        <a:lstStyle/>
        <a:p>
          <a:endParaRPr lang="en-US"/>
        </a:p>
      </dgm:t>
    </dgm:pt>
    <dgm:pt modelId="{5412696F-BF9E-4A46-BD51-E141B1896BF7}" type="pres">
      <dgm:prSet presAssocID="{F3269F7A-F90F-42F4-BD03-D596F7DDEF6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4995A8-976D-4235-B217-B015CCB8E44D}" type="pres">
      <dgm:prSet presAssocID="{91301E34-5793-4CF3-99A6-5C820987E2C1}" presName="hierRoot1" presStyleCnt="0"/>
      <dgm:spPr/>
    </dgm:pt>
    <dgm:pt modelId="{148A447E-49E0-4149-A840-8961AE1047B2}" type="pres">
      <dgm:prSet presAssocID="{91301E34-5793-4CF3-99A6-5C820987E2C1}" presName="composite" presStyleCnt="0"/>
      <dgm:spPr/>
    </dgm:pt>
    <dgm:pt modelId="{09D2FBE2-BEFE-40B9-AED7-675CA29AD6A1}" type="pres">
      <dgm:prSet presAssocID="{91301E34-5793-4CF3-99A6-5C820987E2C1}" presName="background" presStyleLbl="node0" presStyleIdx="0" presStyleCnt="3"/>
      <dgm:spPr/>
    </dgm:pt>
    <dgm:pt modelId="{47B2EFD3-ABCA-40B2-93F0-76A640F17EE6}" type="pres">
      <dgm:prSet presAssocID="{91301E34-5793-4CF3-99A6-5C820987E2C1}" presName="text" presStyleLbl="fgAcc0" presStyleIdx="0" presStyleCnt="3">
        <dgm:presLayoutVars>
          <dgm:chPref val="3"/>
        </dgm:presLayoutVars>
      </dgm:prSet>
      <dgm:spPr/>
    </dgm:pt>
    <dgm:pt modelId="{ADE1CC99-B842-4DC2-B514-3FBF91339E74}" type="pres">
      <dgm:prSet presAssocID="{91301E34-5793-4CF3-99A6-5C820987E2C1}" presName="hierChild2" presStyleCnt="0"/>
      <dgm:spPr/>
    </dgm:pt>
    <dgm:pt modelId="{22BC341E-D21B-40C4-BBE4-4D7569455F8E}" type="pres">
      <dgm:prSet presAssocID="{6E46E620-0F3E-4732-BB5B-8A3FD1516528}" presName="hierRoot1" presStyleCnt="0"/>
      <dgm:spPr/>
    </dgm:pt>
    <dgm:pt modelId="{C46AD416-9BC7-40E2-A545-50F1BA20FC1B}" type="pres">
      <dgm:prSet presAssocID="{6E46E620-0F3E-4732-BB5B-8A3FD1516528}" presName="composite" presStyleCnt="0"/>
      <dgm:spPr/>
    </dgm:pt>
    <dgm:pt modelId="{13CAE1EE-6B15-4DB4-85E0-F1EEE256306C}" type="pres">
      <dgm:prSet presAssocID="{6E46E620-0F3E-4732-BB5B-8A3FD1516528}" presName="background" presStyleLbl="node0" presStyleIdx="1" presStyleCnt="3"/>
      <dgm:spPr/>
    </dgm:pt>
    <dgm:pt modelId="{C34C1194-99FF-48DE-80EB-BF6377729A09}" type="pres">
      <dgm:prSet presAssocID="{6E46E620-0F3E-4732-BB5B-8A3FD1516528}" presName="text" presStyleLbl="fgAcc0" presStyleIdx="1" presStyleCnt="3">
        <dgm:presLayoutVars>
          <dgm:chPref val="3"/>
        </dgm:presLayoutVars>
      </dgm:prSet>
      <dgm:spPr/>
    </dgm:pt>
    <dgm:pt modelId="{147CD6D9-9BF2-4898-AB0B-A7E6FCF16F1A}" type="pres">
      <dgm:prSet presAssocID="{6E46E620-0F3E-4732-BB5B-8A3FD1516528}" presName="hierChild2" presStyleCnt="0"/>
      <dgm:spPr/>
    </dgm:pt>
    <dgm:pt modelId="{B5D7443F-BE8B-4D46-986B-C02927A35FA1}" type="pres">
      <dgm:prSet presAssocID="{9103A6F3-4DE7-484D-8149-835B50E41FED}" presName="hierRoot1" presStyleCnt="0"/>
      <dgm:spPr/>
    </dgm:pt>
    <dgm:pt modelId="{F080333B-7E51-4098-B435-6A268DE1C005}" type="pres">
      <dgm:prSet presAssocID="{9103A6F3-4DE7-484D-8149-835B50E41FED}" presName="composite" presStyleCnt="0"/>
      <dgm:spPr/>
    </dgm:pt>
    <dgm:pt modelId="{E596874A-EEB2-4D2D-BB04-AE5AE8E022C8}" type="pres">
      <dgm:prSet presAssocID="{9103A6F3-4DE7-484D-8149-835B50E41FED}" presName="background" presStyleLbl="node0" presStyleIdx="2" presStyleCnt="3"/>
      <dgm:spPr/>
    </dgm:pt>
    <dgm:pt modelId="{CF2B0D8D-F541-4D77-B014-4C8AE6120F1D}" type="pres">
      <dgm:prSet presAssocID="{9103A6F3-4DE7-484D-8149-835B50E41FED}" presName="text" presStyleLbl="fgAcc0" presStyleIdx="2" presStyleCnt="3">
        <dgm:presLayoutVars>
          <dgm:chPref val="3"/>
        </dgm:presLayoutVars>
      </dgm:prSet>
      <dgm:spPr/>
    </dgm:pt>
    <dgm:pt modelId="{83F00237-9A03-4D5A-9C9B-6570ED1A695D}" type="pres">
      <dgm:prSet presAssocID="{9103A6F3-4DE7-484D-8149-835B50E41FED}" presName="hierChild2" presStyleCnt="0"/>
      <dgm:spPr/>
    </dgm:pt>
  </dgm:ptLst>
  <dgm:cxnLst>
    <dgm:cxn modelId="{B2263121-BA29-4654-90B8-AB2C67BB1645}" type="presOf" srcId="{6E46E620-0F3E-4732-BB5B-8A3FD1516528}" destId="{C34C1194-99FF-48DE-80EB-BF6377729A09}" srcOrd="0" destOrd="0" presId="urn:microsoft.com/office/officeart/2005/8/layout/hierarchy1"/>
    <dgm:cxn modelId="{1F418E51-CAAA-4B60-847B-965307AC8EBB}" srcId="{F3269F7A-F90F-42F4-BD03-D596F7DDEF66}" destId="{91301E34-5793-4CF3-99A6-5C820987E2C1}" srcOrd="0" destOrd="0" parTransId="{21BBBE20-2E87-4F04-B544-18DB4D08CEBD}" sibTransId="{BC24B2EC-FED1-4A25-B410-B841F4B9EE95}"/>
    <dgm:cxn modelId="{15C6CE58-5A52-4CC6-BEA3-E1DA300F21C4}" type="presOf" srcId="{F3269F7A-F90F-42F4-BD03-D596F7DDEF66}" destId="{5412696F-BF9E-4A46-BD51-E141B1896BF7}" srcOrd="0" destOrd="0" presId="urn:microsoft.com/office/officeart/2005/8/layout/hierarchy1"/>
    <dgm:cxn modelId="{4E352597-8078-4E07-9777-AA9144B58C02}" srcId="{F3269F7A-F90F-42F4-BD03-D596F7DDEF66}" destId="{9103A6F3-4DE7-484D-8149-835B50E41FED}" srcOrd="2" destOrd="0" parTransId="{FA5B291B-4FA8-4C36-B858-46FE1EE0701C}" sibTransId="{A0AEBADD-CE44-4D86-9BAC-5378A5A8830E}"/>
    <dgm:cxn modelId="{91E3D3BA-55AC-41A9-840C-AB6CF9B5C95D}" type="presOf" srcId="{91301E34-5793-4CF3-99A6-5C820987E2C1}" destId="{47B2EFD3-ABCA-40B2-93F0-76A640F17EE6}" srcOrd="0" destOrd="0" presId="urn:microsoft.com/office/officeart/2005/8/layout/hierarchy1"/>
    <dgm:cxn modelId="{76D1D1DC-AC2D-4376-9F62-CC0CC5975F3E}" srcId="{F3269F7A-F90F-42F4-BD03-D596F7DDEF66}" destId="{6E46E620-0F3E-4732-BB5B-8A3FD1516528}" srcOrd="1" destOrd="0" parTransId="{2FC87C7E-D703-4FCB-81D2-B4311371389D}" sibTransId="{F0B7465C-7C28-4140-9752-3E07059F3D1D}"/>
    <dgm:cxn modelId="{7221DEDC-4F8B-4BCB-BC6B-A251F11EBB78}" type="presOf" srcId="{9103A6F3-4DE7-484D-8149-835B50E41FED}" destId="{CF2B0D8D-F541-4D77-B014-4C8AE6120F1D}" srcOrd="0" destOrd="0" presId="urn:microsoft.com/office/officeart/2005/8/layout/hierarchy1"/>
    <dgm:cxn modelId="{1AC5A9D1-AD10-4778-B921-9EC5C44A035F}" type="presParOf" srcId="{5412696F-BF9E-4A46-BD51-E141B1896BF7}" destId="{734995A8-976D-4235-B217-B015CCB8E44D}" srcOrd="0" destOrd="0" presId="urn:microsoft.com/office/officeart/2005/8/layout/hierarchy1"/>
    <dgm:cxn modelId="{45CBC250-A502-477F-AB77-D4580797BFAE}" type="presParOf" srcId="{734995A8-976D-4235-B217-B015CCB8E44D}" destId="{148A447E-49E0-4149-A840-8961AE1047B2}" srcOrd="0" destOrd="0" presId="urn:microsoft.com/office/officeart/2005/8/layout/hierarchy1"/>
    <dgm:cxn modelId="{873F7DA7-ECB7-4FD9-A88D-6E0AF19C8A7C}" type="presParOf" srcId="{148A447E-49E0-4149-A840-8961AE1047B2}" destId="{09D2FBE2-BEFE-40B9-AED7-675CA29AD6A1}" srcOrd="0" destOrd="0" presId="urn:microsoft.com/office/officeart/2005/8/layout/hierarchy1"/>
    <dgm:cxn modelId="{7E64512C-971C-40AA-9010-E91A7C2BCF07}" type="presParOf" srcId="{148A447E-49E0-4149-A840-8961AE1047B2}" destId="{47B2EFD3-ABCA-40B2-93F0-76A640F17EE6}" srcOrd="1" destOrd="0" presId="urn:microsoft.com/office/officeart/2005/8/layout/hierarchy1"/>
    <dgm:cxn modelId="{61BFCDC6-B39C-4642-BAAF-F34DF08808AE}" type="presParOf" srcId="{734995A8-976D-4235-B217-B015CCB8E44D}" destId="{ADE1CC99-B842-4DC2-B514-3FBF91339E74}" srcOrd="1" destOrd="0" presId="urn:microsoft.com/office/officeart/2005/8/layout/hierarchy1"/>
    <dgm:cxn modelId="{E97789BB-CF31-43DD-8731-E0952F1C12D0}" type="presParOf" srcId="{5412696F-BF9E-4A46-BD51-E141B1896BF7}" destId="{22BC341E-D21B-40C4-BBE4-4D7569455F8E}" srcOrd="1" destOrd="0" presId="urn:microsoft.com/office/officeart/2005/8/layout/hierarchy1"/>
    <dgm:cxn modelId="{CE9A8F60-94FA-48B6-9B3C-44F2330EDD3C}" type="presParOf" srcId="{22BC341E-D21B-40C4-BBE4-4D7569455F8E}" destId="{C46AD416-9BC7-40E2-A545-50F1BA20FC1B}" srcOrd="0" destOrd="0" presId="urn:microsoft.com/office/officeart/2005/8/layout/hierarchy1"/>
    <dgm:cxn modelId="{1526227B-90F0-4FC7-93DA-6DCE0F9696CA}" type="presParOf" srcId="{C46AD416-9BC7-40E2-A545-50F1BA20FC1B}" destId="{13CAE1EE-6B15-4DB4-85E0-F1EEE256306C}" srcOrd="0" destOrd="0" presId="urn:microsoft.com/office/officeart/2005/8/layout/hierarchy1"/>
    <dgm:cxn modelId="{2AD3AB86-8F4B-4461-8DF0-F5C2CCF33812}" type="presParOf" srcId="{C46AD416-9BC7-40E2-A545-50F1BA20FC1B}" destId="{C34C1194-99FF-48DE-80EB-BF6377729A09}" srcOrd="1" destOrd="0" presId="urn:microsoft.com/office/officeart/2005/8/layout/hierarchy1"/>
    <dgm:cxn modelId="{F986D389-B0FD-4262-9A64-7B1FD07F09E8}" type="presParOf" srcId="{22BC341E-D21B-40C4-BBE4-4D7569455F8E}" destId="{147CD6D9-9BF2-4898-AB0B-A7E6FCF16F1A}" srcOrd="1" destOrd="0" presId="urn:microsoft.com/office/officeart/2005/8/layout/hierarchy1"/>
    <dgm:cxn modelId="{7AEF986E-B2F9-476D-BD0C-63869BDD7045}" type="presParOf" srcId="{5412696F-BF9E-4A46-BD51-E141B1896BF7}" destId="{B5D7443F-BE8B-4D46-986B-C02927A35FA1}" srcOrd="2" destOrd="0" presId="urn:microsoft.com/office/officeart/2005/8/layout/hierarchy1"/>
    <dgm:cxn modelId="{E0D2AD59-B71A-4A6B-8656-4CDF96B86180}" type="presParOf" srcId="{B5D7443F-BE8B-4D46-986B-C02927A35FA1}" destId="{F080333B-7E51-4098-B435-6A268DE1C005}" srcOrd="0" destOrd="0" presId="urn:microsoft.com/office/officeart/2005/8/layout/hierarchy1"/>
    <dgm:cxn modelId="{8D904A76-0577-47B2-90D0-6231BE54BB4F}" type="presParOf" srcId="{F080333B-7E51-4098-B435-6A268DE1C005}" destId="{E596874A-EEB2-4D2D-BB04-AE5AE8E022C8}" srcOrd="0" destOrd="0" presId="urn:microsoft.com/office/officeart/2005/8/layout/hierarchy1"/>
    <dgm:cxn modelId="{18E82B4F-F91E-4579-B8C8-466A38F57525}" type="presParOf" srcId="{F080333B-7E51-4098-B435-6A268DE1C005}" destId="{CF2B0D8D-F541-4D77-B014-4C8AE6120F1D}" srcOrd="1" destOrd="0" presId="urn:microsoft.com/office/officeart/2005/8/layout/hierarchy1"/>
    <dgm:cxn modelId="{3C69A44A-13B3-4ADA-9BEF-8EE733115B26}" type="presParOf" srcId="{B5D7443F-BE8B-4D46-986B-C02927A35FA1}" destId="{83F00237-9A03-4D5A-9C9B-6570ED1A69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7A16B3-ECA5-4D65-99B9-9B89A6FBF48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EE3EA2-23EF-4263-A1EF-2081D971AF3F}">
      <dgm:prSet/>
      <dgm:spPr/>
      <dgm:t>
        <a:bodyPr/>
        <a:lstStyle/>
        <a:p>
          <a:pPr>
            <a:defRPr cap="all"/>
          </a:pPr>
          <a:r>
            <a:rPr lang="en-US"/>
            <a:t>Plan</a:t>
          </a:r>
        </a:p>
      </dgm:t>
    </dgm:pt>
    <dgm:pt modelId="{615F3C7E-C191-4BDD-A517-16BCEAEE9FAA}" type="parTrans" cxnId="{5633CF40-30C8-4382-89A4-11B74B13F560}">
      <dgm:prSet/>
      <dgm:spPr/>
      <dgm:t>
        <a:bodyPr/>
        <a:lstStyle/>
        <a:p>
          <a:endParaRPr lang="en-US"/>
        </a:p>
      </dgm:t>
    </dgm:pt>
    <dgm:pt modelId="{10CEC929-4AEC-4224-AD6C-36BF93E74B41}" type="sibTrans" cxnId="{5633CF40-30C8-4382-89A4-11B74B13F560}">
      <dgm:prSet/>
      <dgm:spPr/>
      <dgm:t>
        <a:bodyPr/>
        <a:lstStyle/>
        <a:p>
          <a:endParaRPr lang="en-US"/>
        </a:p>
      </dgm:t>
    </dgm:pt>
    <dgm:pt modelId="{70841FAB-A1ED-4AE3-9925-6E45B8D336D6}">
      <dgm:prSet/>
      <dgm:spPr/>
      <dgm:t>
        <a:bodyPr/>
        <a:lstStyle/>
        <a:p>
          <a:pPr>
            <a:defRPr cap="all"/>
          </a:pPr>
          <a:r>
            <a:rPr lang="en-US"/>
            <a:t>Prepare</a:t>
          </a:r>
        </a:p>
      </dgm:t>
    </dgm:pt>
    <dgm:pt modelId="{56246BDF-CF3D-4D62-ACD6-59035EA55CCA}" type="parTrans" cxnId="{53225209-A037-4499-9756-7B1B72C5E49E}">
      <dgm:prSet/>
      <dgm:spPr/>
      <dgm:t>
        <a:bodyPr/>
        <a:lstStyle/>
        <a:p>
          <a:endParaRPr lang="en-US"/>
        </a:p>
      </dgm:t>
    </dgm:pt>
    <dgm:pt modelId="{91FF82C3-DD32-44C2-9C48-3C4A340C529C}" type="sibTrans" cxnId="{53225209-A037-4499-9756-7B1B72C5E49E}">
      <dgm:prSet/>
      <dgm:spPr/>
      <dgm:t>
        <a:bodyPr/>
        <a:lstStyle/>
        <a:p>
          <a:endParaRPr lang="en-US"/>
        </a:p>
      </dgm:t>
    </dgm:pt>
    <dgm:pt modelId="{94AD3CF0-4949-41FC-AFD6-CFB8D214F75E}">
      <dgm:prSet/>
      <dgm:spPr/>
      <dgm:t>
        <a:bodyPr/>
        <a:lstStyle/>
        <a:p>
          <a:pPr>
            <a:defRPr cap="all"/>
          </a:pPr>
          <a:r>
            <a:rPr lang="en-US"/>
            <a:t>Practice</a:t>
          </a:r>
        </a:p>
      </dgm:t>
    </dgm:pt>
    <dgm:pt modelId="{734A8083-D424-46C9-B615-24539616FA65}" type="parTrans" cxnId="{975A8750-7184-4AD5-8DA4-366DCA31E3D1}">
      <dgm:prSet/>
      <dgm:spPr/>
      <dgm:t>
        <a:bodyPr/>
        <a:lstStyle/>
        <a:p>
          <a:endParaRPr lang="en-US"/>
        </a:p>
      </dgm:t>
    </dgm:pt>
    <dgm:pt modelId="{346116F8-6AF9-41B0-B3E4-6047751A1080}" type="sibTrans" cxnId="{975A8750-7184-4AD5-8DA4-366DCA31E3D1}">
      <dgm:prSet/>
      <dgm:spPr/>
      <dgm:t>
        <a:bodyPr/>
        <a:lstStyle/>
        <a:p>
          <a:endParaRPr lang="en-US"/>
        </a:p>
      </dgm:t>
    </dgm:pt>
    <dgm:pt modelId="{8AE2CB56-8DA2-4706-980E-46C551A8B5A7}" type="pres">
      <dgm:prSet presAssocID="{597A16B3-ECA5-4D65-99B9-9B89A6FBF481}" presName="root" presStyleCnt="0">
        <dgm:presLayoutVars>
          <dgm:dir/>
          <dgm:resizeHandles val="exact"/>
        </dgm:presLayoutVars>
      </dgm:prSet>
      <dgm:spPr/>
    </dgm:pt>
    <dgm:pt modelId="{FBA67F95-1C22-494C-A105-1048FEC2E707}" type="pres">
      <dgm:prSet presAssocID="{51EE3EA2-23EF-4263-A1EF-2081D971AF3F}" presName="compNode" presStyleCnt="0"/>
      <dgm:spPr/>
    </dgm:pt>
    <dgm:pt modelId="{B4B207B3-6EC9-4041-A20A-F63A2ACC720C}" type="pres">
      <dgm:prSet presAssocID="{51EE3EA2-23EF-4263-A1EF-2081D971AF3F}" presName="iconBgRect" presStyleLbl="bgShp" presStyleIdx="0" presStyleCnt="3"/>
      <dgm:spPr/>
    </dgm:pt>
    <dgm:pt modelId="{3D885305-2F10-451A-A516-A69781B8E586}" type="pres">
      <dgm:prSet presAssocID="{51EE3EA2-23EF-4263-A1EF-2081D971AF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3480581E-F895-4AE0-B2B7-9AD035D82803}" type="pres">
      <dgm:prSet presAssocID="{51EE3EA2-23EF-4263-A1EF-2081D971AF3F}" presName="spaceRect" presStyleCnt="0"/>
      <dgm:spPr/>
    </dgm:pt>
    <dgm:pt modelId="{AA105089-F599-4433-8ECE-74AA77458C78}" type="pres">
      <dgm:prSet presAssocID="{51EE3EA2-23EF-4263-A1EF-2081D971AF3F}" presName="textRect" presStyleLbl="revTx" presStyleIdx="0" presStyleCnt="3">
        <dgm:presLayoutVars>
          <dgm:chMax val="1"/>
          <dgm:chPref val="1"/>
        </dgm:presLayoutVars>
      </dgm:prSet>
      <dgm:spPr/>
    </dgm:pt>
    <dgm:pt modelId="{D7ED8C36-BCE2-42EC-AAF4-D0E0F0A93B5D}" type="pres">
      <dgm:prSet presAssocID="{10CEC929-4AEC-4224-AD6C-36BF93E74B41}" presName="sibTrans" presStyleCnt="0"/>
      <dgm:spPr/>
    </dgm:pt>
    <dgm:pt modelId="{6AE7BCA4-F4B6-49F0-B420-CF0289C4BF18}" type="pres">
      <dgm:prSet presAssocID="{70841FAB-A1ED-4AE3-9925-6E45B8D336D6}" presName="compNode" presStyleCnt="0"/>
      <dgm:spPr/>
    </dgm:pt>
    <dgm:pt modelId="{876402D0-1EF8-47A9-94B1-22B41F3BFD4D}" type="pres">
      <dgm:prSet presAssocID="{70841FAB-A1ED-4AE3-9925-6E45B8D336D6}" presName="iconBgRect" presStyleLbl="bgShp" presStyleIdx="1" presStyleCnt="3"/>
      <dgm:spPr/>
    </dgm:pt>
    <dgm:pt modelId="{C3AA050E-189F-49EE-8DC9-5F0E9C3AF428}" type="pres">
      <dgm:prSet presAssocID="{70841FAB-A1ED-4AE3-9925-6E45B8D336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4855A28-567E-432A-B65B-BBA267235354}" type="pres">
      <dgm:prSet presAssocID="{70841FAB-A1ED-4AE3-9925-6E45B8D336D6}" presName="spaceRect" presStyleCnt="0"/>
      <dgm:spPr/>
    </dgm:pt>
    <dgm:pt modelId="{894A5A64-1FBA-4852-B587-3C4BD9D6C8C4}" type="pres">
      <dgm:prSet presAssocID="{70841FAB-A1ED-4AE3-9925-6E45B8D336D6}" presName="textRect" presStyleLbl="revTx" presStyleIdx="1" presStyleCnt="3">
        <dgm:presLayoutVars>
          <dgm:chMax val="1"/>
          <dgm:chPref val="1"/>
        </dgm:presLayoutVars>
      </dgm:prSet>
      <dgm:spPr/>
    </dgm:pt>
    <dgm:pt modelId="{514D2EA6-6A44-43E7-AC03-3ABE3F5C3870}" type="pres">
      <dgm:prSet presAssocID="{91FF82C3-DD32-44C2-9C48-3C4A340C529C}" presName="sibTrans" presStyleCnt="0"/>
      <dgm:spPr/>
    </dgm:pt>
    <dgm:pt modelId="{702B7EE6-2965-4503-B884-50F3AE76E16F}" type="pres">
      <dgm:prSet presAssocID="{94AD3CF0-4949-41FC-AFD6-CFB8D214F75E}" presName="compNode" presStyleCnt="0"/>
      <dgm:spPr/>
    </dgm:pt>
    <dgm:pt modelId="{8B1B2788-1F05-4F28-93D4-0E7A3E9B1080}" type="pres">
      <dgm:prSet presAssocID="{94AD3CF0-4949-41FC-AFD6-CFB8D214F75E}" presName="iconBgRect" presStyleLbl="bgShp" presStyleIdx="2" presStyleCnt="3"/>
      <dgm:spPr/>
    </dgm:pt>
    <dgm:pt modelId="{CB12218E-6A39-4824-ADAD-0CDD930AD470}" type="pres">
      <dgm:prSet presAssocID="{94AD3CF0-4949-41FC-AFD6-CFB8D214F7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6345BFB-82EB-4742-9030-0548F1CB8CBF}" type="pres">
      <dgm:prSet presAssocID="{94AD3CF0-4949-41FC-AFD6-CFB8D214F75E}" presName="spaceRect" presStyleCnt="0"/>
      <dgm:spPr/>
    </dgm:pt>
    <dgm:pt modelId="{F07276DB-C1E2-4B98-BC23-7FE85B04B945}" type="pres">
      <dgm:prSet presAssocID="{94AD3CF0-4949-41FC-AFD6-CFB8D214F7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3225209-A037-4499-9756-7B1B72C5E49E}" srcId="{597A16B3-ECA5-4D65-99B9-9B89A6FBF481}" destId="{70841FAB-A1ED-4AE3-9925-6E45B8D336D6}" srcOrd="1" destOrd="0" parTransId="{56246BDF-CF3D-4D62-ACD6-59035EA55CCA}" sibTransId="{91FF82C3-DD32-44C2-9C48-3C4A340C529C}"/>
    <dgm:cxn modelId="{947C8113-2E36-4EC9-BD86-FC1867DA3AD4}" type="presOf" srcId="{70841FAB-A1ED-4AE3-9925-6E45B8D336D6}" destId="{894A5A64-1FBA-4852-B587-3C4BD9D6C8C4}" srcOrd="0" destOrd="0" presId="urn:microsoft.com/office/officeart/2018/5/layout/IconCircleLabelList"/>
    <dgm:cxn modelId="{5633CF40-30C8-4382-89A4-11B74B13F560}" srcId="{597A16B3-ECA5-4D65-99B9-9B89A6FBF481}" destId="{51EE3EA2-23EF-4263-A1EF-2081D971AF3F}" srcOrd="0" destOrd="0" parTransId="{615F3C7E-C191-4BDD-A517-16BCEAEE9FAA}" sibTransId="{10CEC929-4AEC-4224-AD6C-36BF93E74B41}"/>
    <dgm:cxn modelId="{975A8750-7184-4AD5-8DA4-366DCA31E3D1}" srcId="{597A16B3-ECA5-4D65-99B9-9B89A6FBF481}" destId="{94AD3CF0-4949-41FC-AFD6-CFB8D214F75E}" srcOrd="2" destOrd="0" parTransId="{734A8083-D424-46C9-B615-24539616FA65}" sibTransId="{346116F8-6AF9-41B0-B3E4-6047751A1080}"/>
    <dgm:cxn modelId="{989D28B3-6965-4097-A07B-38AE6BDB162D}" type="presOf" srcId="{51EE3EA2-23EF-4263-A1EF-2081D971AF3F}" destId="{AA105089-F599-4433-8ECE-74AA77458C78}" srcOrd="0" destOrd="0" presId="urn:microsoft.com/office/officeart/2018/5/layout/IconCircleLabelList"/>
    <dgm:cxn modelId="{1FF32EF4-15A8-4E51-8F20-A420E05C73C3}" type="presOf" srcId="{94AD3CF0-4949-41FC-AFD6-CFB8D214F75E}" destId="{F07276DB-C1E2-4B98-BC23-7FE85B04B945}" srcOrd="0" destOrd="0" presId="urn:microsoft.com/office/officeart/2018/5/layout/IconCircleLabelList"/>
    <dgm:cxn modelId="{48700AF7-E07E-43BE-BB54-BC8F763F6FF2}" type="presOf" srcId="{597A16B3-ECA5-4D65-99B9-9B89A6FBF481}" destId="{8AE2CB56-8DA2-4706-980E-46C551A8B5A7}" srcOrd="0" destOrd="0" presId="urn:microsoft.com/office/officeart/2018/5/layout/IconCircleLabelList"/>
    <dgm:cxn modelId="{5094F6FD-1BBB-4299-B2F8-88FE776D353D}" type="presParOf" srcId="{8AE2CB56-8DA2-4706-980E-46C551A8B5A7}" destId="{FBA67F95-1C22-494C-A105-1048FEC2E707}" srcOrd="0" destOrd="0" presId="urn:microsoft.com/office/officeart/2018/5/layout/IconCircleLabelList"/>
    <dgm:cxn modelId="{3984D057-306C-41F2-B447-1398156B8776}" type="presParOf" srcId="{FBA67F95-1C22-494C-A105-1048FEC2E707}" destId="{B4B207B3-6EC9-4041-A20A-F63A2ACC720C}" srcOrd="0" destOrd="0" presId="urn:microsoft.com/office/officeart/2018/5/layout/IconCircleLabelList"/>
    <dgm:cxn modelId="{91EAA07A-2DDD-4894-BBBA-5E24F9BE8529}" type="presParOf" srcId="{FBA67F95-1C22-494C-A105-1048FEC2E707}" destId="{3D885305-2F10-451A-A516-A69781B8E586}" srcOrd="1" destOrd="0" presId="urn:microsoft.com/office/officeart/2018/5/layout/IconCircleLabelList"/>
    <dgm:cxn modelId="{1195D781-260E-4A32-B468-2CCD502BD561}" type="presParOf" srcId="{FBA67F95-1C22-494C-A105-1048FEC2E707}" destId="{3480581E-F895-4AE0-B2B7-9AD035D82803}" srcOrd="2" destOrd="0" presId="urn:microsoft.com/office/officeart/2018/5/layout/IconCircleLabelList"/>
    <dgm:cxn modelId="{4D970BEE-D954-4882-8414-D39C3FAE2C7C}" type="presParOf" srcId="{FBA67F95-1C22-494C-A105-1048FEC2E707}" destId="{AA105089-F599-4433-8ECE-74AA77458C78}" srcOrd="3" destOrd="0" presId="urn:microsoft.com/office/officeart/2018/5/layout/IconCircleLabelList"/>
    <dgm:cxn modelId="{6E943B52-2086-4F0D-BE29-748391FDD2F8}" type="presParOf" srcId="{8AE2CB56-8DA2-4706-980E-46C551A8B5A7}" destId="{D7ED8C36-BCE2-42EC-AAF4-D0E0F0A93B5D}" srcOrd="1" destOrd="0" presId="urn:microsoft.com/office/officeart/2018/5/layout/IconCircleLabelList"/>
    <dgm:cxn modelId="{59683412-7DD2-4C34-89FE-8A8D34DCACFA}" type="presParOf" srcId="{8AE2CB56-8DA2-4706-980E-46C551A8B5A7}" destId="{6AE7BCA4-F4B6-49F0-B420-CF0289C4BF18}" srcOrd="2" destOrd="0" presId="urn:microsoft.com/office/officeart/2018/5/layout/IconCircleLabelList"/>
    <dgm:cxn modelId="{7FD3688F-7BB1-4A9F-AE72-88B87D7E9197}" type="presParOf" srcId="{6AE7BCA4-F4B6-49F0-B420-CF0289C4BF18}" destId="{876402D0-1EF8-47A9-94B1-22B41F3BFD4D}" srcOrd="0" destOrd="0" presId="urn:microsoft.com/office/officeart/2018/5/layout/IconCircleLabelList"/>
    <dgm:cxn modelId="{1E5D89F1-582A-4004-939D-FDFF590B792D}" type="presParOf" srcId="{6AE7BCA4-F4B6-49F0-B420-CF0289C4BF18}" destId="{C3AA050E-189F-49EE-8DC9-5F0E9C3AF428}" srcOrd="1" destOrd="0" presId="urn:microsoft.com/office/officeart/2018/5/layout/IconCircleLabelList"/>
    <dgm:cxn modelId="{FF68A7EE-289B-4BC1-92C3-FD986C833D8C}" type="presParOf" srcId="{6AE7BCA4-F4B6-49F0-B420-CF0289C4BF18}" destId="{74855A28-567E-432A-B65B-BBA267235354}" srcOrd="2" destOrd="0" presId="urn:microsoft.com/office/officeart/2018/5/layout/IconCircleLabelList"/>
    <dgm:cxn modelId="{8769141A-A857-495B-A5DD-A05AC608E266}" type="presParOf" srcId="{6AE7BCA4-F4B6-49F0-B420-CF0289C4BF18}" destId="{894A5A64-1FBA-4852-B587-3C4BD9D6C8C4}" srcOrd="3" destOrd="0" presId="urn:microsoft.com/office/officeart/2018/5/layout/IconCircleLabelList"/>
    <dgm:cxn modelId="{E6952DC5-4A59-4057-B18C-13A944968CD1}" type="presParOf" srcId="{8AE2CB56-8DA2-4706-980E-46C551A8B5A7}" destId="{514D2EA6-6A44-43E7-AC03-3ABE3F5C3870}" srcOrd="3" destOrd="0" presId="urn:microsoft.com/office/officeart/2018/5/layout/IconCircleLabelList"/>
    <dgm:cxn modelId="{B3F803BC-BA2A-4AA8-BDF0-B31FF8D4FAF0}" type="presParOf" srcId="{8AE2CB56-8DA2-4706-980E-46C551A8B5A7}" destId="{702B7EE6-2965-4503-B884-50F3AE76E16F}" srcOrd="4" destOrd="0" presId="urn:microsoft.com/office/officeart/2018/5/layout/IconCircleLabelList"/>
    <dgm:cxn modelId="{4A879447-8E89-499C-8818-A1E212B824A8}" type="presParOf" srcId="{702B7EE6-2965-4503-B884-50F3AE76E16F}" destId="{8B1B2788-1F05-4F28-93D4-0E7A3E9B1080}" srcOrd="0" destOrd="0" presId="urn:microsoft.com/office/officeart/2018/5/layout/IconCircleLabelList"/>
    <dgm:cxn modelId="{2E1EEDAC-C2DE-4437-BEDF-EA336767F3F8}" type="presParOf" srcId="{702B7EE6-2965-4503-B884-50F3AE76E16F}" destId="{CB12218E-6A39-4824-ADAD-0CDD930AD470}" srcOrd="1" destOrd="0" presId="urn:microsoft.com/office/officeart/2018/5/layout/IconCircleLabelList"/>
    <dgm:cxn modelId="{56CBFC43-68F5-430F-8F84-108A681A8297}" type="presParOf" srcId="{702B7EE6-2965-4503-B884-50F3AE76E16F}" destId="{E6345BFB-82EB-4742-9030-0548F1CB8CBF}" srcOrd="2" destOrd="0" presId="urn:microsoft.com/office/officeart/2018/5/layout/IconCircleLabelList"/>
    <dgm:cxn modelId="{CB407F71-E293-4F45-B7FF-A870ED3E0BE4}" type="presParOf" srcId="{702B7EE6-2965-4503-B884-50F3AE76E16F}" destId="{F07276DB-C1E2-4B98-BC23-7FE85B04B9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8D2FD-892A-4977-82B3-A1559048ACAF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5B0E9C-ADB1-44F4-8A35-08E77845D70F}">
      <dgm:prSet/>
      <dgm:spPr/>
      <dgm:t>
        <a:bodyPr/>
        <a:lstStyle/>
        <a:p>
          <a:r>
            <a:rPr lang="en-US"/>
            <a:t>Should help trigger your thoughts and points</a:t>
          </a:r>
        </a:p>
      </dgm:t>
    </dgm:pt>
    <dgm:pt modelId="{D4E53641-3876-452E-8D8B-CFB8D748BCB7}" type="parTrans" cxnId="{100879D9-643C-4227-A0F4-D5CD48FE8494}">
      <dgm:prSet/>
      <dgm:spPr/>
      <dgm:t>
        <a:bodyPr/>
        <a:lstStyle/>
        <a:p>
          <a:endParaRPr lang="en-US"/>
        </a:p>
      </dgm:t>
    </dgm:pt>
    <dgm:pt modelId="{587F041D-D351-453F-868E-4CF45170C732}" type="sibTrans" cxnId="{100879D9-643C-4227-A0F4-D5CD48FE8494}">
      <dgm:prSet/>
      <dgm:spPr/>
      <dgm:t>
        <a:bodyPr/>
        <a:lstStyle/>
        <a:p>
          <a:endParaRPr lang="en-US"/>
        </a:p>
      </dgm:t>
    </dgm:pt>
    <dgm:pt modelId="{58F566E4-2415-41B2-999C-3C2F5F85D256}">
      <dgm:prSet/>
      <dgm:spPr/>
      <dgm:t>
        <a:bodyPr/>
        <a:lstStyle/>
        <a:p>
          <a:r>
            <a:rPr lang="en-US"/>
            <a:t>Reinforce your points visually, a picture paints a thousand words</a:t>
          </a:r>
        </a:p>
      </dgm:t>
    </dgm:pt>
    <dgm:pt modelId="{11D962A8-7D0A-4637-9501-ACE9B714F076}" type="parTrans" cxnId="{819CFBC1-47E3-414E-B245-8F88636A26E5}">
      <dgm:prSet/>
      <dgm:spPr/>
      <dgm:t>
        <a:bodyPr/>
        <a:lstStyle/>
        <a:p>
          <a:endParaRPr lang="en-US"/>
        </a:p>
      </dgm:t>
    </dgm:pt>
    <dgm:pt modelId="{0F6366EF-2FE0-4F2C-9B98-AF5A7BCA4BDA}" type="sibTrans" cxnId="{819CFBC1-47E3-414E-B245-8F88636A26E5}">
      <dgm:prSet/>
      <dgm:spPr/>
      <dgm:t>
        <a:bodyPr/>
        <a:lstStyle/>
        <a:p>
          <a:endParaRPr lang="en-US"/>
        </a:p>
      </dgm:t>
    </dgm:pt>
    <dgm:pt modelId="{1A37809F-62CE-429F-959C-37477E8FBAA0}">
      <dgm:prSet/>
      <dgm:spPr/>
      <dgm:t>
        <a:bodyPr/>
        <a:lstStyle/>
        <a:p>
          <a:r>
            <a:rPr lang="en-US"/>
            <a:t>No More than THREE points on any slide</a:t>
          </a:r>
        </a:p>
      </dgm:t>
    </dgm:pt>
    <dgm:pt modelId="{C5B65869-0D10-47E9-BA26-65836B795D6A}" type="parTrans" cxnId="{3A15D1F3-0581-4B39-B2CB-FE6FAD767E7F}">
      <dgm:prSet/>
      <dgm:spPr/>
      <dgm:t>
        <a:bodyPr/>
        <a:lstStyle/>
        <a:p>
          <a:endParaRPr lang="en-US"/>
        </a:p>
      </dgm:t>
    </dgm:pt>
    <dgm:pt modelId="{08FB31A3-C09E-497D-9664-850039BD0911}" type="sibTrans" cxnId="{3A15D1F3-0581-4B39-B2CB-FE6FAD767E7F}">
      <dgm:prSet/>
      <dgm:spPr/>
      <dgm:t>
        <a:bodyPr/>
        <a:lstStyle/>
        <a:p>
          <a:endParaRPr lang="en-US"/>
        </a:p>
      </dgm:t>
    </dgm:pt>
    <dgm:pt modelId="{B0EA6FE0-86FF-4F31-B948-105A8A58BB3F}" type="pres">
      <dgm:prSet presAssocID="{C428D2FD-892A-4977-82B3-A1559048ACAF}" presName="diagram" presStyleCnt="0">
        <dgm:presLayoutVars>
          <dgm:dir/>
          <dgm:resizeHandles val="exact"/>
        </dgm:presLayoutVars>
      </dgm:prSet>
      <dgm:spPr/>
    </dgm:pt>
    <dgm:pt modelId="{1F998598-DDED-4F9C-A12D-949FD5572B24}" type="pres">
      <dgm:prSet presAssocID="{BE5B0E9C-ADB1-44F4-8A35-08E77845D70F}" presName="node" presStyleLbl="node1" presStyleIdx="0" presStyleCnt="3">
        <dgm:presLayoutVars>
          <dgm:bulletEnabled val="1"/>
        </dgm:presLayoutVars>
      </dgm:prSet>
      <dgm:spPr/>
    </dgm:pt>
    <dgm:pt modelId="{F1DF2567-6CBC-4F96-B6EE-4D9E4AB46374}" type="pres">
      <dgm:prSet presAssocID="{587F041D-D351-453F-868E-4CF45170C732}" presName="sibTrans" presStyleCnt="0"/>
      <dgm:spPr/>
    </dgm:pt>
    <dgm:pt modelId="{DF23040E-AF8B-426E-B3A7-3BE22D8A7F9A}" type="pres">
      <dgm:prSet presAssocID="{58F566E4-2415-41B2-999C-3C2F5F85D256}" presName="node" presStyleLbl="node1" presStyleIdx="1" presStyleCnt="3">
        <dgm:presLayoutVars>
          <dgm:bulletEnabled val="1"/>
        </dgm:presLayoutVars>
      </dgm:prSet>
      <dgm:spPr/>
    </dgm:pt>
    <dgm:pt modelId="{49119BD7-0E6B-469B-B63F-C87CB33169C5}" type="pres">
      <dgm:prSet presAssocID="{0F6366EF-2FE0-4F2C-9B98-AF5A7BCA4BDA}" presName="sibTrans" presStyleCnt="0"/>
      <dgm:spPr/>
    </dgm:pt>
    <dgm:pt modelId="{0C7323FB-0B42-476E-9872-60EE030F510D}" type="pres">
      <dgm:prSet presAssocID="{1A37809F-62CE-429F-959C-37477E8FBAA0}" presName="node" presStyleLbl="node1" presStyleIdx="2" presStyleCnt="3">
        <dgm:presLayoutVars>
          <dgm:bulletEnabled val="1"/>
        </dgm:presLayoutVars>
      </dgm:prSet>
      <dgm:spPr/>
    </dgm:pt>
  </dgm:ptLst>
  <dgm:cxnLst>
    <dgm:cxn modelId="{56AAA61E-2DE9-46FE-A563-4EDEBF1A6C5E}" type="presOf" srcId="{C428D2FD-892A-4977-82B3-A1559048ACAF}" destId="{B0EA6FE0-86FF-4F31-B948-105A8A58BB3F}" srcOrd="0" destOrd="0" presId="urn:microsoft.com/office/officeart/2005/8/layout/default"/>
    <dgm:cxn modelId="{94E1B727-284C-4650-AA02-B1885C4B363A}" type="presOf" srcId="{58F566E4-2415-41B2-999C-3C2F5F85D256}" destId="{DF23040E-AF8B-426E-B3A7-3BE22D8A7F9A}" srcOrd="0" destOrd="0" presId="urn:microsoft.com/office/officeart/2005/8/layout/default"/>
    <dgm:cxn modelId="{EE0CBBA0-DDDA-4363-BDF9-54B19A500420}" type="presOf" srcId="{BE5B0E9C-ADB1-44F4-8A35-08E77845D70F}" destId="{1F998598-DDED-4F9C-A12D-949FD5572B24}" srcOrd="0" destOrd="0" presId="urn:microsoft.com/office/officeart/2005/8/layout/default"/>
    <dgm:cxn modelId="{963CAAAF-F6B8-45E3-93EF-B5FB27CD513B}" type="presOf" srcId="{1A37809F-62CE-429F-959C-37477E8FBAA0}" destId="{0C7323FB-0B42-476E-9872-60EE030F510D}" srcOrd="0" destOrd="0" presId="urn:microsoft.com/office/officeart/2005/8/layout/default"/>
    <dgm:cxn modelId="{819CFBC1-47E3-414E-B245-8F88636A26E5}" srcId="{C428D2FD-892A-4977-82B3-A1559048ACAF}" destId="{58F566E4-2415-41B2-999C-3C2F5F85D256}" srcOrd="1" destOrd="0" parTransId="{11D962A8-7D0A-4637-9501-ACE9B714F076}" sibTransId="{0F6366EF-2FE0-4F2C-9B98-AF5A7BCA4BDA}"/>
    <dgm:cxn modelId="{100879D9-643C-4227-A0F4-D5CD48FE8494}" srcId="{C428D2FD-892A-4977-82B3-A1559048ACAF}" destId="{BE5B0E9C-ADB1-44F4-8A35-08E77845D70F}" srcOrd="0" destOrd="0" parTransId="{D4E53641-3876-452E-8D8B-CFB8D748BCB7}" sibTransId="{587F041D-D351-453F-868E-4CF45170C732}"/>
    <dgm:cxn modelId="{3A15D1F3-0581-4B39-B2CB-FE6FAD767E7F}" srcId="{C428D2FD-892A-4977-82B3-A1559048ACAF}" destId="{1A37809F-62CE-429F-959C-37477E8FBAA0}" srcOrd="2" destOrd="0" parTransId="{C5B65869-0D10-47E9-BA26-65836B795D6A}" sibTransId="{08FB31A3-C09E-497D-9664-850039BD0911}"/>
    <dgm:cxn modelId="{667DBE40-2BEE-4506-8F3F-700D4E044A6E}" type="presParOf" srcId="{B0EA6FE0-86FF-4F31-B948-105A8A58BB3F}" destId="{1F998598-DDED-4F9C-A12D-949FD5572B24}" srcOrd="0" destOrd="0" presId="urn:microsoft.com/office/officeart/2005/8/layout/default"/>
    <dgm:cxn modelId="{CF0A0E3A-6AE1-4B47-BD74-FF7D52350E0C}" type="presParOf" srcId="{B0EA6FE0-86FF-4F31-B948-105A8A58BB3F}" destId="{F1DF2567-6CBC-4F96-B6EE-4D9E4AB46374}" srcOrd="1" destOrd="0" presId="urn:microsoft.com/office/officeart/2005/8/layout/default"/>
    <dgm:cxn modelId="{5D9B61FF-F5EF-4CEF-9E66-C7A4D5D1B2BE}" type="presParOf" srcId="{B0EA6FE0-86FF-4F31-B948-105A8A58BB3F}" destId="{DF23040E-AF8B-426E-B3A7-3BE22D8A7F9A}" srcOrd="2" destOrd="0" presId="urn:microsoft.com/office/officeart/2005/8/layout/default"/>
    <dgm:cxn modelId="{ED884527-DDEC-4EAB-B70A-7324A9DA407F}" type="presParOf" srcId="{B0EA6FE0-86FF-4F31-B948-105A8A58BB3F}" destId="{49119BD7-0E6B-469B-B63F-C87CB33169C5}" srcOrd="3" destOrd="0" presId="urn:microsoft.com/office/officeart/2005/8/layout/default"/>
    <dgm:cxn modelId="{747EC7D0-F8CF-4CC9-A04E-DF59416A8D17}" type="presParOf" srcId="{B0EA6FE0-86FF-4F31-B948-105A8A58BB3F}" destId="{0C7323FB-0B42-476E-9872-60EE030F510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1215F0-1BEE-4327-9B7B-47E636D9B30F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2EBA1A4-F55A-43C7-A0A2-8E19002D381F}">
      <dgm:prSet/>
      <dgm:spPr/>
      <dgm:t>
        <a:bodyPr/>
        <a:lstStyle/>
        <a:p>
          <a:r>
            <a:rPr lang="en-US"/>
            <a:t>Out LOUD</a:t>
          </a:r>
        </a:p>
      </dgm:t>
    </dgm:pt>
    <dgm:pt modelId="{0EF0451A-2A29-4202-8A3D-8A833BEC9406}" type="parTrans" cxnId="{F2230024-7841-4757-BEB2-166A81E9E592}">
      <dgm:prSet/>
      <dgm:spPr/>
      <dgm:t>
        <a:bodyPr/>
        <a:lstStyle/>
        <a:p>
          <a:endParaRPr lang="en-US"/>
        </a:p>
      </dgm:t>
    </dgm:pt>
    <dgm:pt modelId="{C9FA306D-E7EC-4BD2-B418-0356714399F6}" type="sibTrans" cxnId="{F2230024-7841-4757-BEB2-166A81E9E592}">
      <dgm:prSet/>
      <dgm:spPr/>
      <dgm:t>
        <a:bodyPr/>
        <a:lstStyle/>
        <a:p>
          <a:endParaRPr lang="en-US"/>
        </a:p>
      </dgm:t>
    </dgm:pt>
    <dgm:pt modelId="{1D94E6C5-39BB-41CE-AE79-1578FB3F56B7}">
      <dgm:prSet/>
      <dgm:spPr/>
      <dgm:t>
        <a:bodyPr/>
        <a:lstStyle/>
        <a:p>
          <a:r>
            <a:rPr lang="en-US"/>
            <a:t>With others</a:t>
          </a:r>
        </a:p>
      </dgm:t>
    </dgm:pt>
    <dgm:pt modelId="{AF6C32B3-5BE5-4718-8D1B-C43E058A71DB}" type="parTrans" cxnId="{17640C42-A4FF-4EE9-B19F-56A3AD726FD4}">
      <dgm:prSet/>
      <dgm:spPr/>
      <dgm:t>
        <a:bodyPr/>
        <a:lstStyle/>
        <a:p>
          <a:endParaRPr lang="en-US"/>
        </a:p>
      </dgm:t>
    </dgm:pt>
    <dgm:pt modelId="{B66BC175-66AD-4D08-A7AE-25FCB560A11C}" type="sibTrans" cxnId="{17640C42-A4FF-4EE9-B19F-56A3AD726FD4}">
      <dgm:prSet/>
      <dgm:spPr/>
      <dgm:t>
        <a:bodyPr/>
        <a:lstStyle/>
        <a:p>
          <a:endParaRPr lang="en-US"/>
        </a:p>
      </dgm:t>
    </dgm:pt>
    <dgm:pt modelId="{3AAE788B-638D-4554-9E82-5F4750811214}">
      <dgm:prSet/>
      <dgm:spPr/>
      <dgm:t>
        <a:bodyPr/>
        <a:lstStyle/>
        <a:p>
          <a:r>
            <a:rPr lang="en-US"/>
            <a:t>3 – 4 Times</a:t>
          </a:r>
        </a:p>
      </dgm:t>
    </dgm:pt>
    <dgm:pt modelId="{E32128FB-21F9-4C7E-900C-A50221B38F92}" type="parTrans" cxnId="{044C561C-DBB8-4623-8DBB-3DB87344922E}">
      <dgm:prSet/>
      <dgm:spPr/>
      <dgm:t>
        <a:bodyPr/>
        <a:lstStyle/>
        <a:p>
          <a:endParaRPr lang="en-US"/>
        </a:p>
      </dgm:t>
    </dgm:pt>
    <dgm:pt modelId="{09920869-86F1-49DF-82FB-8F5FBF76E624}" type="sibTrans" cxnId="{044C561C-DBB8-4623-8DBB-3DB87344922E}">
      <dgm:prSet/>
      <dgm:spPr/>
      <dgm:t>
        <a:bodyPr/>
        <a:lstStyle/>
        <a:p>
          <a:endParaRPr lang="en-US"/>
        </a:p>
      </dgm:t>
    </dgm:pt>
    <dgm:pt modelId="{A9339821-50DC-44D8-94DB-E35FD4DAA105}" type="pres">
      <dgm:prSet presAssocID="{3C1215F0-1BEE-4327-9B7B-47E636D9B30F}" presName="root" presStyleCnt="0">
        <dgm:presLayoutVars>
          <dgm:dir/>
          <dgm:resizeHandles val="exact"/>
        </dgm:presLayoutVars>
      </dgm:prSet>
      <dgm:spPr/>
    </dgm:pt>
    <dgm:pt modelId="{1D0DB7ED-9903-4DA9-BC97-414A8A19708F}" type="pres">
      <dgm:prSet presAssocID="{72EBA1A4-F55A-43C7-A0A2-8E19002D381F}" presName="compNode" presStyleCnt="0"/>
      <dgm:spPr/>
    </dgm:pt>
    <dgm:pt modelId="{00356991-82A6-421E-A1FC-4434CDFF9129}" type="pres">
      <dgm:prSet presAssocID="{72EBA1A4-F55A-43C7-A0A2-8E19002D38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18423DD3-9B39-4269-BBC5-B28A8AF6C734}" type="pres">
      <dgm:prSet presAssocID="{72EBA1A4-F55A-43C7-A0A2-8E19002D381F}" presName="spaceRect" presStyleCnt="0"/>
      <dgm:spPr/>
    </dgm:pt>
    <dgm:pt modelId="{8D58B778-3851-4D39-83EC-726E6F730021}" type="pres">
      <dgm:prSet presAssocID="{72EBA1A4-F55A-43C7-A0A2-8E19002D381F}" presName="textRect" presStyleLbl="revTx" presStyleIdx="0" presStyleCnt="3">
        <dgm:presLayoutVars>
          <dgm:chMax val="1"/>
          <dgm:chPref val="1"/>
        </dgm:presLayoutVars>
      </dgm:prSet>
      <dgm:spPr/>
    </dgm:pt>
    <dgm:pt modelId="{D7BACBCE-A141-4892-8E6B-1DFFFCF7BDBF}" type="pres">
      <dgm:prSet presAssocID="{C9FA306D-E7EC-4BD2-B418-0356714399F6}" presName="sibTrans" presStyleCnt="0"/>
      <dgm:spPr/>
    </dgm:pt>
    <dgm:pt modelId="{289AC4FC-2FD8-4406-AFFE-CD636F285DF7}" type="pres">
      <dgm:prSet presAssocID="{1D94E6C5-39BB-41CE-AE79-1578FB3F56B7}" presName="compNode" presStyleCnt="0"/>
      <dgm:spPr/>
    </dgm:pt>
    <dgm:pt modelId="{B1754FC2-1E9A-4932-9872-478373B25FB1}" type="pres">
      <dgm:prSet presAssocID="{1D94E6C5-39BB-41CE-AE79-1578FB3F56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C98B049-0BCB-44EE-9576-7B757E4618AD}" type="pres">
      <dgm:prSet presAssocID="{1D94E6C5-39BB-41CE-AE79-1578FB3F56B7}" presName="spaceRect" presStyleCnt="0"/>
      <dgm:spPr/>
    </dgm:pt>
    <dgm:pt modelId="{81249AD4-CB5F-47A7-8FC0-02C718250BA7}" type="pres">
      <dgm:prSet presAssocID="{1D94E6C5-39BB-41CE-AE79-1578FB3F56B7}" presName="textRect" presStyleLbl="revTx" presStyleIdx="1" presStyleCnt="3">
        <dgm:presLayoutVars>
          <dgm:chMax val="1"/>
          <dgm:chPref val="1"/>
        </dgm:presLayoutVars>
      </dgm:prSet>
      <dgm:spPr/>
    </dgm:pt>
    <dgm:pt modelId="{BE3452B5-15AA-410D-AAC7-4536532311C4}" type="pres">
      <dgm:prSet presAssocID="{B66BC175-66AD-4D08-A7AE-25FCB560A11C}" presName="sibTrans" presStyleCnt="0"/>
      <dgm:spPr/>
    </dgm:pt>
    <dgm:pt modelId="{E2EB11B5-CA0E-401B-9EE6-9F76C379F5EA}" type="pres">
      <dgm:prSet presAssocID="{3AAE788B-638D-4554-9E82-5F4750811214}" presName="compNode" presStyleCnt="0"/>
      <dgm:spPr/>
    </dgm:pt>
    <dgm:pt modelId="{AD1F9930-344A-4012-A4D6-FA1386133601}" type="pres">
      <dgm:prSet presAssocID="{3AAE788B-638D-4554-9E82-5F47508112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17BEAB9-542B-4154-8DE8-A6DC49B7BEB2}" type="pres">
      <dgm:prSet presAssocID="{3AAE788B-638D-4554-9E82-5F4750811214}" presName="spaceRect" presStyleCnt="0"/>
      <dgm:spPr/>
    </dgm:pt>
    <dgm:pt modelId="{1DC33379-36BD-454B-9BBB-DBF172F06F0A}" type="pres">
      <dgm:prSet presAssocID="{3AAE788B-638D-4554-9E82-5F47508112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4C561C-DBB8-4623-8DBB-3DB87344922E}" srcId="{3C1215F0-1BEE-4327-9B7B-47E636D9B30F}" destId="{3AAE788B-638D-4554-9E82-5F4750811214}" srcOrd="2" destOrd="0" parTransId="{E32128FB-21F9-4C7E-900C-A50221B38F92}" sibTransId="{09920869-86F1-49DF-82FB-8F5FBF76E624}"/>
    <dgm:cxn modelId="{F2230024-7841-4757-BEB2-166A81E9E592}" srcId="{3C1215F0-1BEE-4327-9B7B-47E636D9B30F}" destId="{72EBA1A4-F55A-43C7-A0A2-8E19002D381F}" srcOrd="0" destOrd="0" parTransId="{0EF0451A-2A29-4202-8A3D-8A833BEC9406}" sibTransId="{C9FA306D-E7EC-4BD2-B418-0356714399F6}"/>
    <dgm:cxn modelId="{17640C42-A4FF-4EE9-B19F-56A3AD726FD4}" srcId="{3C1215F0-1BEE-4327-9B7B-47E636D9B30F}" destId="{1D94E6C5-39BB-41CE-AE79-1578FB3F56B7}" srcOrd="1" destOrd="0" parTransId="{AF6C32B3-5BE5-4718-8D1B-C43E058A71DB}" sibTransId="{B66BC175-66AD-4D08-A7AE-25FCB560A11C}"/>
    <dgm:cxn modelId="{230A876E-AF48-45C3-9ED9-587971B15CB0}" type="presOf" srcId="{1D94E6C5-39BB-41CE-AE79-1578FB3F56B7}" destId="{81249AD4-CB5F-47A7-8FC0-02C718250BA7}" srcOrd="0" destOrd="0" presId="urn:microsoft.com/office/officeart/2018/2/layout/IconLabelList"/>
    <dgm:cxn modelId="{344CD371-3F54-40D1-953F-2C266B5B4B19}" type="presOf" srcId="{3C1215F0-1BEE-4327-9B7B-47E636D9B30F}" destId="{A9339821-50DC-44D8-94DB-E35FD4DAA105}" srcOrd="0" destOrd="0" presId="urn:microsoft.com/office/officeart/2018/2/layout/IconLabelList"/>
    <dgm:cxn modelId="{50E0BCE1-0C6A-449B-A82B-C6EBB63B8017}" type="presOf" srcId="{72EBA1A4-F55A-43C7-A0A2-8E19002D381F}" destId="{8D58B778-3851-4D39-83EC-726E6F730021}" srcOrd="0" destOrd="0" presId="urn:microsoft.com/office/officeart/2018/2/layout/IconLabelList"/>
    <dgm:cxn modelId="{0D5BE2EF-4041-42A7-9A66-56162D833922}" type="presOf" srcId="{3AAE788B-638D-4554-9E82-5F4750811214}" destId="{1DC33379-36BD-454B-9BBB-DBF172F06F0A}" srcOrd="0" destOrd="0" presId="urn:microsoft.com/office/officeart/2018/2/layout/IconLabelList"/>
    <dgm:cxn modelId="{2E3DAA55-9536-4A7E-951D-9C515C28D34B}" type="presParOf" srcId="{A9339821-50DC-44D8-94DB-E35FD4DAA105}" destId="{1D0DB7ED-9903-4DA9-BC97-414A8A19708F}" srcOrd="0" destOrd="0" presId="urn:microsoft.com/office/officeart/2018/2/layout/IconLabelList"/>
    <dgm:cxn modelId="{23972593-3249-4F87-A8B0-65466D72C06C}" type="presParOf" srcId="{1D0DB7ED-9903-4DA9-BC97-414A8A19708F}" destId="{00356991-82A6-421E-A1FC-4434CDFF9129}" srcOrd="0" destOrd="0" presId="urn:microsoft.com/office/officeart/2018/2/layout/IconLabelList"/>
    <dgm:cxn modelId="{6CA3DBE1-953C-400A-A907-BAA174C5ECF9}" type="presParOf" srcId="{1D0DB7ED-9903-4DA9-BC97-414A8A19708F}" destId="{18423DD3-9B39-4269-BBC5-B28A8AF6C734}" srcOrd="1" destOrd="0" presId="urn:microsoft.com/office/officeart/2018/2/layout/IconLabelList"/>
    <dgm:cxn modelId="{28EC0BE9-BD4E-4E7B-A379-A76EA7384704}" type="presParOf" srcId="{1D0DB7ED-9903-4DA9-BC97-414A8A19708F}" destId="{8D58B778-3851-4D39-83EC-726E6F730021}" srcOrd="2" destOrd="0" presId="urn:microsoft.com/office/officeart/2018/2/layout/IconLabelList"/>
    <dgm:cxn modelId="{794AAEC8-6C8B-4CB9-A01D-3F4FF16E2345}" type="presParOf" srcId="{A9339821-50DC-44D8-94DB-E35FD4DAA105}" destId="{D7BACBCE-A141-4892-8E6B-1DFFFCF7BDBF}" srcOrd="1" destOrd="0" presId="urn:microsoft.com/office/officeart/2018/2/layout/IconLabelList"/>
    <dgm:cxn modelId="{E3FB9B54-10E5-4A89-ADB6-BD23EDF72C3C}" type="presParOf" srcId="{A9339821-50DC-44D8-94DB-E35FD4DAA105}" destId="{289AC4FC-2FD8-4406-AFFE-CD636F285DF7}" srcOrd="2" destOrd="0" presId="urn:microsoft.com/office/officeart/2018/2/layout/IconLabelList"/>
    <dgm:cxn modelId="{6BEDD524-6468-48ED-93DB-E292338C8D29}" type="presParOf" srcId="{289AC4FC-2FD8-4406-AFFE-CD636F285DF7}" destId="{B1754FC2-1E9A-4932-9872-478373B25FB1}" srcOrd="0" destOrd="0" presId="urn:microsoft.com/office/officeart/2018/2/layout/IconLabelList"/>
    <dgm:cxn modelId="{5AC4BC84-AC56-42AC-9F07-552EAB16E60F}" type="presParOf" srcId="{289AC4FC-2FD8-4406-AFFE-CD636F285DF7}" destId="{5C98B049-0BCB-44EE-9576-7B757E4618AD}" srcOrd="1" destOrd="0" presId="urn:microsoft.com/office/officeart/2018/2/layout/IconLabelList"/>
    <dgm:cxn modelId="{C90CF8CD-F104-4F5F-857E-AE3E026F50D7}" type="presParOf" srcId="{289AC4FC-2FD8-4406-AFFE-CD636F285DF7}" destId="{81249AD4-CB5F-47A7-8FC0-02C718250BA7}" srcOrd="2" destOrd="0" presId="urn:microsoft.com/office/officeart/2018/2/layout/IconLabelList"/>
    <dgm:cxn modelId="{F2521EC2-2EAF-4064-940D-44420F626194}" type="presParOf" srcId="{A9339821-50DC-44D8-94DB-E35FD4DAA105}" destId="{BE3452B5-15AA-410D-AAC7-4536532311C4}" srcOrd="3" destOrd="0" presId="urn:microsoft.com/office/officeart/2018/2/layout/IconLabelList"/>
    <dgm:cxn modelId="{8575CC8B-870B-4BDB-9373-BDAC3633EBC2}" type="presParOf" srcId="{A9339821-50DC-44D8-94DB-E35FD4DAA105}" destId="{E2EB11B5-CA0E-401B-9EE6-9F76C379F5EA}" srcOrd="4" destOrd="0" presId="urn:microsoft.com/office/officeart/2018/2/layout/IconLabelList"/>
    <dgm:cxn modelId="{8A821E85-7E5A-45D1-844B-EF4732A0ACE4}" type="presParOf" srcId="{E2EB11B5-CA0E-401B-9EE6-9F76C379F5EA}" destId="{AD1F9930-344A-4012-A4D6-FA1386133601}" srcOrd="0" destOrd="0" presId="urn:microsoft.com/office/officeart/2018/2/layout/IconLabelList"/>
    <dgm:cxn modelId="{2B0AF016-B721-4CC2-A568-FE79463EC44D}" type="presParOf" srcId="{E2EB11B5-CA0E-401B-9EE6-9F76C379F5EA}" destId="{E17BEAB9-542B-4154-8DE8-A6DC49B7BEB2}" srcOrd="1" destOrd="0" presId="urn:microsoft.com/office/officeart/2018/2/layout/IconLabelList"/>
    <dgm:cxn modelId="{68FD26DB-7F74-4787-BDA6-671E7B4B5B1F}" type="presParOf" srcId="{E2EB11B5-CA0E-401B-9EE6-9F76C379F5EA}" destId="{1DC33379-36BD-454B-9BBB-DBF172F06F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87134E-34E3-42B3-AE09-DA674D6F9A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03BA00-2620-440C-9D18-B03B0012F388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First time audience has no idea how your presentation should go.</a:t>
          </a:r>
        </a:p>
      </dgm:t>
    </dgm:pt>
    <dgm:pt modelId="{95A12662-B61A-4129-89F8-473927CE825B}" type="parTrans" cxnId="{2EE29824-DE7B-4B0C-88A5-D5051BD134DF}">
      <dgm:prSet/>
      <dgm:spPr/>
      <dgm:t>
        <a:bodyPr/>
        <a:lstStyle/>
        <a:p>
          <a:endParaRPr lang="en-US"/>
        </a:p>
      </dgm:t>
    </dgm:pt>
    <dgm:pt modelId="{4793F37E-D498-450C-BA78-EA2F4A1C852E}" type="sibTrans" cxnId="{2EE29824-DE7B-4B0C-88A5-D5051BD134DF}">
      <dgm:prSet/>
      <dgm:spPr/>
      <dgm:t>
        <a:bodyPr/>
        <a:lstStyle/>
        <a:p>
          <a:endParaRPr lang="en-US"/>
        </a:p>
      </dgm:t>
    </dgm:pt>
    <dgm:pt modelId="{69F8A07E-46C7-4EB9-93F0-04A1F1E55BD7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If you make a mistake, that audience would not know</a:t>
          </a:r>
        </a:p>
      </dgm:t>
    </dgm:pt>
    <dgm:pt modelId="{E650F1A2-2EC0-439C-B6E8-2B32B93DEE2D}" type="parTrans" cxnId="{9B137DB4-6B30-4771-B4F9-048660520734}">
      <dgm:prSet/>
      <dgm:spPr/>
      <dgm:t>
        <a:bodyPr/>
        <a:lstStyle/>
        <a:p>
          <a:endParaRPr lang="en-US"/>
        </a:p>
      </dgm:t>
    </dgm:pt>
    <dgm:pt modelId="{283F0F72-C9BC-4B82-9E24-C4A38BCCFBF8}" type="sibTrans" cxnId="{9B137DB4-6B30-4771-B4F9-048660520734}">
      <dgm:prSet/>
      <dgm:spPr/>
      <dgm:t>
        <a:bodyPr/>
        <a:lstStyle/>
        <a:p>
          <a:endParaRPr lang="en-US"/>
        </a:p>
      </dgm:t>
    </dgm:pt>
    <dgm:pt modelId="{49250A5D-51FB-461A-B9DC-0B68D6CC0E8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Stay cool and just run with it</a:t>
          </a:r>
        </a:p>
      </dgm:t>
    </dgm:pt>
    <dgm:pt modelId="{39A9AF84-8B08-4D4F-BDD9-1F6994237740}" type="parTrans" cxnId="{8E2EAB7D-89FF-41C9-8273-A9D4095188C2}">
      <dgm:prSet/>
      <dgm:spPr/>
      <dgm:t>
        <a:bodyPr/>
        <a:lstStyle/>
        <a:p>
          <a:endParaRPr lang="en-US"/>
        </a:p>
      </dgm:t>
    </dgm:pt>
    <dgm:pt modelId="{EA94E4CB-3287-4851-93EC-B0BA830C9E33}" type="sibTrans" cxnId="{8E2EAB7D-89FF-41C9-8273-A9D4095188C2}">
      <dgm:prSet/>
      <dgm:spPr/>
      <dgm:t>
        <a:bodyPr/>
        <a:lstStyle/>
        <a:p>
          <a:endParaRPr lang="en-US"/>
        </a:p>
      </dgm:t>
    </dgm:pt>
    <dgm:pt modelId="{45F2E31C-ADC4-4CB0-99A8-396B600D1B59}" type="pres">
      <dgm:prSet presAssocID="{C887134E-34E3-42B3-AE09-DA674D6F9A21}" presName="root" presStyleCnt="0">
        <dgm:presLayoutVars>
          <dgm:dir/>
          <dgm:resizeHandles val="exact"/>
        </dgm:presLayoutVars>
      </dgm:prSet>
      <dgm:spPr/>
    </dgm:pt>
    <dgm:pt modelId="{4E55B5EC-7165-48B4-8C5A-D39B7C7D362E}" type="pres">
      <dgm:prSet presAssocID="{6403BA00-2620-440C-9D18-B03B0012F388}" presName="compNode" presStyleCnt="0"/>
      <dgm:spPr/>
    </dgm:pt>
    <dgm:pt modelId="{AEEDCA11-2406-48A0-BDCA-8F6FC0F11FC6}" type="pres">
      <dgm:prSet presAssocID="{6403BA00-2620-440C-9D18-B03B0012F388}" presName="bgRect" presStyleLbl="bgShp" presStyleIdx="0" presStyleCnt="3"/>
      <dgm:spPr/>
    </dgm:pt>
    <dgm:pt modelId="{5596B08B-3933-4823-BDAA-FCA5A19C64DB}" type="pres">
      <dgm:prSet presAssocID="{6403BA00-2620-440C-9D18-B03B0012F3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03F04C1-AF8A-4379-B7CA-EC73ECB4AF41}" type="pres">
      <dgm:prSet presAssocID="{6403BA00-2620-440C-9D18-B03B0012F388}" presName="spaceRect" presStyleCnt="0"/>
      <dgm:spPr/>
    </dgm:pt>
    <dgm:pt modelId="{4544DB30-974E-4435-B995-DF12CF67E67D}" type="pres">
      <dgm:prSet presAssocID="{6403BA00-2620-440C-9D18-B03B0012F388}" presName="parTx" presStyleLbl="revTx" presStyleIdx="0" presStyleCnt="3">
        <dgm:presLayoutVars>
          <dgm:chMax val="0"/>
          <dgm:chPref val="0"/>
        </dgm:presLayoutVars>
      </dgm:prSet>
      <dgm:spPr/>
    </dgm:pt>
    <dgm:pt modelId="{F826845E-4074-432C-8AD5-42228236ED5F}" type="pres">
      <dgm:prSet presAssocID="{4793F37E-D498-450C-BA78-EA2F4A1C852E}" presName="sibTrans" presStyleCnt="0"/>
      <dgm:spPr/>
    </dgm:pt>
    <dgm:pt modelId="{1A6B0C1C-E91A-45DD-9B2F-DA39EB99E56B}" type="pres">
      <dgm:prSet presAssocID="{69F8A07E-46C7-4EB9-93F0-04A1F1E55BD7}" presName="compNode" presStyleCnt="0"/>
      <dgm:spPr/>
    </dgm:pt>
    <dgm:pt modelId="{7ECB28A5-42D5-477B-81C0-68CE0593191F}" type="pres">
      <dgm:prSet presAssocID="{69F8A07E-46C7-4EB9-93F0-04A1F1E55BD7}" presName="bgRect" presStyleLbl="bgShp" presStyleIdx="1" presStyleCnt="3"/>
      <dgm:spPr/>
    </dgm:pt>
    <dgm:pt modelId="{E223778D-BC70-484E-BDBA-805654B833F3}" type="pres">
      <dgm:prSet presAssocID="{69F8A07E-46C7-4EB9-93F0-04A1F1E55B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CB5A6E2-E206-4516-80A6-AA6FE3F610E8}" type="pres">
      <dgm:prSet presAssocID="{69F8A07E-46C7-4EB9-93F0-04A1F1E55BD7}" presName="spaceRect" presStyleCnt="0"/>
      <dgm:spPr/>
    </dgm:pt>
    <dgm:pt modelId="{DE5AA21D-4658-4860-B327-AEB3380F9745}" type="pres">
      <dgm:prSet presAssocID="{69F8A07E-46C7-4EB9-93F0-04A1F1E55BD7}" presName="parTx" presStyleLbl="revTx" presStyleIdx="1" presStyleCnt="3">
        <dgm:presLayoutVars>
          <dgm:chMax val="0"/>
          <dgm:chPref val="0"/>
        </dgm:presLayoutVars>
      </dgm:prSet>
      <dgm:spPr/>
    </dgm:pt>
    <dgm:pt modelId="{3667C5FA-29DD-43B8-9936-5B210BFF5B83}" type="pres">
      <dgm:prSet presAssocID="{283F0F72-C9BC-4B82-9E24-C4A38BCCFBF8}" presName="sibTrans" presStyleCnt="0"/>
      <dgm:spPr/>
    </dgm:pt>
    <dgm:pt modelId="{35971EF2-5040-42C0-8627-E227EAC679C2}" type="pres">
      <dgm:prSet presAssocID="{49250A5D-51FB-461A-B9DC-0B68D6CC0E82}" presName="compNode" presStyleCnt="0"/>
      <dgm:spPr/>
    </dgm:pt>
    <dgm:pt modelId="{D322634D-EC3F-49ED-B2A6-0646ABDBFE73}" type="pres">
      <dgm:prSet presAssocID="{49250A5D-51FB-461A-B9DC-0B68D6CC0E82}" presName="bgRect" presStyleLbl="bgShp" presStyleIdx="2" presStyleCnt="3"/>
      <dgm:spPr/>
    </dgm:pt>
    <dgm:pt modelId="{C865918B-BF78-4FB6-987B-962E697F0DE4}" type="pres">
      <dgm:prSet presAssocID="{49250A5D-51FB-461A-B9DC-0B68D6CC0E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BD43EFAF-7334-417F-A072-FAAB4E11EA1F}" type="pres">
      <dgm:prSet presAssocID="{49250A5D-51FB-461A-B9DC-0B68D6CC0E82}" presName="spaceRect" presStyleCnt="0"/>
      <dgm:spPr/>
    </dgm:pt>
    <dgm:pt modelId="{32E35518-68B3-4171-87D5-E86BCFF2090C}" type="pres">
      <dgm:prSet presAssocID="{49250A5D-51FB-461A-B9DC-0B68D6CC0E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0EA412-38A4-4DB3-B74E-3B15805D9F29}" type="presOf" srcId="{C887134E-34E3-42B3-AE09-DA674D6F9A21}" destId="{45F2E31C-ADC4-4CB0-99A8-396B600D1B59}" srcOrd="0" destOrd="0" presId="urn:microsoft.com/office/officeart/2018/2/layout/IconVerticalSolidList"/>
    <dgm:cxn modelId="{2EE29824-DE7B-4B0C-88A5-D5051BD134DF}" srcId="{C887134E-34E3-42B3-AE09-DA674D6F9A21}" destId="{6403BA00-2620-440C-9D18-B03B0012F388}" srcOrd="0" destOrd="0" parTransId="{95A12662-B61A-4129-89F8-473927CE825B}" sibTransId="{4793F37E-D498-450C-BA78-EA2F4A1C852E}"/>
    <dgm:cxn modelId="{87FEDA27-8A4D-40B4-9CA6-AD0BDEFEEC25}" type="presOf" srcId="{49250A5D-51FB-461A-B9DC-0B68D6CC0E82}" destId="{32E35518-68B3-4171-87D5-E86BCFF2090C}" srcOrd="0" destOrd="0" presId="urn:microsoft.com/office/officeart/2018/2/layout/IconVerticalSolidList"/>
    <dgm:cxn modelId="{8E2EAB7D-89FF-41C9-8273-A9D4095188C2}" srcId="{C887134E-34E3-42B3-AE09-DA674D6F9A21}" destId="{49250A5D-51FB-461A-B9DC-0B68D6CC0E82}" srcOrd="2" destOrd="0" parTransId="{39A9AF84-8B08-4D4F-BDD9-1F6994237740}" sibTransId="{EA94E4CB-3287-4851-93EC-B0BA830C9E33}"/>
    <dgm:cxn modelId="{7E7965A0-3CC4-4650-8821-2CF1E0D0CA53}" type="presOf" srcId="{6403BA00-2620-440C-9D18-B03B0012F388}" destId="{4544DB30-974E-4435-B995-DF12CF67E67D}" srcOrd="0" destOrd="0" presId="urn:microsoft.com/office/officeart/2018/2/layout/IconVerticalSolidList"/>
    <dgm:cxn modelId="{9B137DB4-6B30-4771-B4F9-048660520734}" srcId="{C887134E-34E3-42B3-AE09-DA674D6F9A21}" destId="{69F8A07E-46C7-4EB9-93F0-04A1F1E55BD7}" srcOrd="1" destOrd="0" parTransId="{E650F1A2-2EC0-439C-B6E8-2B32B93DEE2D}" sibTransId="{283F0F72-C9BC-4B82-9E24-C4A38BCCFBF8}"/>
    <dgm:cxn modelId="{084EB8DD-19D8-4C83-9C98-A93B174AD818}" type="presOf" srcId="{69F8A07E-46C7-4EB9-93F0-04A1F1E55BD7}" destId="{DE5AA21D-4658-4860-B327-AEB3380F9745}" srcOrd="0" destOrd="0" presId="urn:microsoft.com/office/officeart/2018/2/layout/IconVerticalSolidList"/>
    <dgm:cxn modelId="{AF5272C0-1EB7-4E84-9589-63F65D47F7CC}" type="presParOf" srcId="{45F2E31C-ADC4-4CB0-99A8-396B600D1B59}" destId="{4E55B5EC-7165-48B4-8C5A-D39B7C7D362E}" srcOrd="0" destOrd="0" presId="urn:microsoft.com/office/officeart/2018/2/layout/IconVerticalSolidList"/>
    <dgm:cxn modelId="{23659549-4AF7-4996-9293-771392AA2553}" type="presParOf" srcId="{4E55B5EC-7165-48B4-8C5A-D39B7C7D362E}" destId="{AEEDCA11-2406-48A0-BDCA-8F6FC0F11FC6}" srcOrd="0" destOrd="0" presId="urn:microsoft.com/office/officeart/2018/2/layout/IconVerticalSolidList"/>
    <dgm:cxn modelId="{FE503252-8FFB-4E61-B879-1F016068C069}" type="presParOf" srcId="{4E55B5EC-7165-48B4-8C5A-D39B7C7D362E}" destId="{5596B08B-3933-4823-BDAA-FCA5A19C64DB}" srcOrd="1" destOrd="0" presId="urn:microsoft.com/office/officeart/2018/2/layout/IconVerticalSolidList"/>
    <dgm:cxn modelId="{CAFC348D-61DD-4699-8071-D95EF8059807}" type="presParOf" srcId="{4E55B5EC-7165-48B4-8C5A-D39B7C7D362E}" destId="{803F04C1-AF8A-4379-B7CA-EC73ECB4AF41}" srcOrd="2" destOrd="0" presId="urn:microsoft.com/office/officeart/2018/2/layout/IconVerticalSolidList"/>
    <dgm:cxn modelId="{883D8082-8A71-432F-8EB8-9578D9EC1C56}" type="presParOf" srcId="{4E55B5EC-7165-48B4-8C5A-D39B7C7D362E}" destId="{4544DB30-974E-4435-B995-DF12CF67E67D}" srcOrd="3" destOrd="0" presId="urn:microsoft.com/office/officeart/2018/2/layout/IconVerticalSolidList"/>
    <dgm:cxn modelId="{34943366-2E31-4689-9638-909DB504FB4E}" type="presParOf" srcId="{45F2E31C-ADC4-4CB0-99A8-396B600D1B59}" destId="{F826845E-4074-432C-8AD5-42228236ED5F}" srcOrd="1" destOrd="0" presId="urn:microsoft.com/office/officeart/2018/2/layout/IconVerticalSolidList"/>
    <dgm:cxn modelId="{DB9953C3-1E01-4A3F-97B5-6CCD88308BE5}" type="presParOf" srcId="{45F2E31C-ADC4-4CB0-99A8-396B600D1B59}" destId="{1A6B0C1C-E91A-45DD-9B2F-DA39EB99E56B}" srcOrd="2" destOrd="0" presId="urn:microsoft.com/office/officeart/2018/2/layout/IconVerticalSolidList"/>
    <dgm:cxn modelId="{32D19197-49C1-4EF3-A976-277821346515}" type="presParOf" srcId="{1A6B0C1C-E91A-45DD-9B2F-DA39EB99E56B}" destId="{7ECB28A5-42D5-477B-81C0-68CE0593191F}" srcOrd="0" destOrd="0" presId="urn:microsoft.com/office/officeart/2018/2/layout/IconVerticalSolidList"/>
    <dgm:cxn modelId="{3EE93446-68EF-41D5-93E1-66342DCF163D}" type="presParOf" srcId="{1A6B0C1C-E91A-45DD-9B2F-DA39EB99E56B}" destId="{E223778D-BC70-484E-BDBA-805654B833F3}" srcOrd="1" destOrd="0" presId="urn:microsoft.com/office/officeart/2018/2/layout/IconVerticalSolidList"/>
    <dgm:cxn modelId="{51F1387E-59B9-42B2-A570-DEF305FD68D6}" type="presParOf" srcId="{1A6B0C1C-E91A-45DD-9B2F-DA39EB99E56B}" destId="{8CB5A6E2-E206-4516-80A6-AA6FE3F610E8}" srcOrd="2" destOrd="0" presId="urn:microsoft.com/office/officeart/2018/2/layout/IconVerticalSolidList"/>
    <dgm:cxn modelId="{BA6BCF26-ED13-488B-83D6-436B92A34798}" type="presParOf" srcId="{1A6B0C1C-E91A-45DD-9B2F-DA39EB99E56B}" destId="{DE5AA21D-4658-4860-B327-AEB3380F9745}" srcOrd="3" destOrd="0" presId="urn:microsoft.com/office/officeart/2018/2/layout/IconVerticalSolidList"/>
    <dgm:cxn modelId="{F59BADFD-E4F7-4936-A8EA-70CA97E05291}" type="presParOf" srcId="{45F2E31C-ADC4-4CB0-99A8-396B600D1B59}" destId="{3667C5FA-29DD-43B8-9936-5B210BFF5B83}" srcOrd="3" destOrd="0" presId="urn:microsoft.com/office/officeart/2018/2/layout/IconVerticalSolidList"/>
    <dgm:cxn modelId="{DDF0C085-5D3E-457C-878E-8EF3C1345401}" type="presParOf" srcId="{45F2E31C-ADC4-4CB0-99A8-396B600D1B59}" destId="{35971EF2-5040-42C0-8627-E227EAC679C2}" srcOrd="4" destOrd="0" presId="urn:microsoft.com/office/officeart/2018/2/layout/IconVerticalSolidList"/>
    <dgm:cxn modelId="{BEDAEEFE-42C4-4F08-981A-A27A4EA57F10}" type="presParOf" srcId="{35971EF2-5040-42C0-8627-E227EAC679C2}" destId="{D322634D-EC3F-49ED-B2A6-0646ABDBFE73}" srcOrd="0" destOrd="0" presId="urn:microsoft.com/office/officeart/2018/2/layout/IconVerticalSolidList"/>
    <dgm:cxn modelId="{B08D7226-1041-4449-BD99-D68B448F1F1C}" type="presParOf" srcId="{35971EF2-5040-42C0-8627-E227EAC679C2}" destId="{C865918B-BF78-4FB6-987B-962E697F0DE4}" srcOrd="1" destOrd="0" presId="urn:microsoft.com/office/officeart/2018/2/layout/IconVerticalSolidList"/>
    <dgm:cxn modelId="{37F11CA5-7F89-42F4-852D-E211777F2A4F}" type="presParOf" srcId="{35971EF2-5040-42C0-8627-E227EAC679C2}" destId="{BD43EFAF-7334-417F-A072-FAAB4E11EA1F}" srcOrd="2" destOrd="0" presId="urn:microsoft.com/office/officeart/2018/2/layout/IconVerticalSolidList"/>
    <dgm:cxn modelId="{0673F339-BA75-4084-B204-0B76129C3495}" type="presParOf" srcId="{35971EF2-5040-42C0-8627-E227EAC679C2}" destId="{32E35518-68B3-4171-87D5-E86BCFF209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7F53CA-09EC-49C4-9136-672CADF36D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44A6C3-3D13-4A6B-BC52-05D2EAF8BCF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Focus on the eyes of individuals in the audience</a:t>
          </a:r>
        </a:p>
      </dgm:t>
    </dgm:pt>
    <dgm:pt modelId="{442BF335-56DB-478C-9163-A1491B90EC9E}" type="parTrans" cxnId="{8D811983-7566-4981-BBB8-33A2E2B2232F}">
      <dgm:prSet/>
      <dgm:spPr/>
      <dgm:t>
        <a:bodyPr/>
        <a:lstStyle/>
        <a:p>
          <a:endParaRPr lang="en-US"/>
        </a:p>
      </dgm:t>
    </dgm:pt>
    <dgm:pt modelId="{678D048B-76AA-43E5-BE1D-6F5444D2CB1D}" type="sibTrans" cxnId="{8D811983-7566-4981-BBB8-33A2E2B2232F}">
      <dgm:prSet/>
      <dgm:spPr/>
      <dgm:t>
        <a:bodyPr/>
        <a:lstStyle/>
        <a:p>
          <a:endParaRPr lang="en-US"/>
        </a:p>
      </dgm:t>
    </dgm:pt>
    <dgm:pt modelId="{ECF4C5A7-47C8-467E-8C87-6C540EB6131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Do not try to “take on” the entire audience</a:t>
          </a:r>
        </a:p>
      </dgm:t>
    </dgm:pt>
    <dgm:pt modelId="{00F65233-7D97-4B60-9F53-3AC63732CE73}" type="parTrans" cxnId="{A93CEF02-6462-405B-9F21-5B6599F6D73C}">
      <dgm:prSet/>
      <dgm:spPr/>
      <dgm:t>
        <a:bodyPr/>
        <a:lstStyle/>
        <a:p>
          <a:endParaRPr lang="en-US"/>
        </a:p>
      </dgm:t>
    </dgm:pt>
    <dgm:pt modelId="{E97DCEC2-61A1-4456-841A-D4E61146186B}" type="sibTrans" cxnId="{A93CEF02-6462-405B-9F21-5B6599F6D73C}">
      <dgm:prSet/>
      <dgm:spPr/>
      <dgm:t>
        <a:bodyPr/>
        <a:lstStyle/>
        <a:p>
          <a:endParaRPr lang="en-US"/>
        </a:p>
      </dgm:t>
    </dgm:pt>
    <dgm:pt modelId="{83AC7B80-A1D6-4553-BCDB-B43924153AD6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Start with one person, and shift focus to another from time to time</a:t>
          </a:r>
        </a:p>
      </dgm:t>
    </dgm:pt>
    <dgm:pt modelId="{9F0FA27A-D7AF-4F10-A820-196BFA344592}" type="parTrans" cxnId="{B13FCC39-3534-49A1-91C9-FCEB58921614}">
      <dgm:prSet/>
      <dgm:spPr/>
      <dgm:t>
        <a:bodyPr/>
        <a:lstStyle/>
        <a:p>
          <a:endParaRPr lang="en-US"/>
        </a:p>
      </dgm:t>
    </dgm:pt>
    <dgm:pt modelId="{A03B1A45-F037-452A-B8AC-2CF79D50AF11}" type="sibTrans" cxnId="{B13FCC39-3534-49A1-91C9-FCEB58921614}">
      <dgm:prSet/>
      <dgm:spPr/>
      <dgm:t>
        <a:bodyPr/>
        <a:lstStyle/>
        <a:p>
          <a:endParaRPr lang="en-US"/>
        </a:p>
      </dgm:t>
    </dgm:pt>
    <dgm:pt modelId="{A97CFCFD-A51A-4633-8606-985B871FC85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DO NOT KEEP READING OFF THE SLIDES</a:t>
          </a:r>
        </a:p>
      </dgm:t>
    </dgm:pt>
    <dgm:pt modelId="{48EEFC9B-A23D-42B7-B67A-AA58F79522BC}" type="parTrans" cxnId="{FA925ED7-EAEE-4EA3-A6CC-671FDCA41A16}">
      <dgm:prSet/>
      <dgm:spPr/>
      <dgm:t>
        <a:bodyPr/>
        <a:lstStyle/>
        <a:p>
          <a:endParaRPr lang="en-US"/>
        </a:p>
      </dgm:t>
    </dgm:pt>
    <dgm:pt modelId="{4B98D6B0-1958-4A09-95D6-360A2F747CF2}" type="sibTrans" cxnId="{FA925ED7-EAEE-4EA3-A6CC-671FDCA41A16}">
      <dgm:prSet/>
      <dgm:spPr/>
      <dgm:t>
        <a:bodyPr/>
        <a:lstStyle/>
        <a:p>
          <a:endParaRPr lang="en-US"/>
        </a:p>
      </dgm:t>
    </dgm:pt>
    <dgm:pt modelId="{8A8852AE-4055-434E-AAD2-14A2F0148332}" type="pres">
      <dgm:prSet presAssocID="{637F53CA-09EC-49C4-9136-672CADF36D3D}" presName="root" presStyleCnt="0">
        <dgm:presLayoutVars>
          <dgm:dir/>
          <dgm:resizeHandles val="exact"/>
        </dgm:presLayoutVars>
      </dgm:prSet>
      <dgm:spPr/>
    </dgm:pt>
    <dgm:pt modelId="{1792BF4F-3FB8-4F5D-9AF0-B4FEC106540E}" type="pres">
      <dgm:prSet presAssocID="{6944A6C3-3D13-4A6B-BC52-05D2EAF8BCFD}" presName="compNode" presStyleCnt="0"/>
      <dgm:spPr/>
    </dgm:pt>
    <dgm:pt modelId="{0EAAB185-20B9-447F-94DF-E6843DF7CE9E}" type="pres">
      <dgm:prSet presAssocID="{6944A6C3-3D13-4A6B-BC52-05D2EAF8BCFD}" presName="bgRect" presStyleLbl="bgShp" presStyleIdx="0" presStyleCnt="3"/>
      <dgm:spPr/>
    </dgm:pt>
    <dgm:pt modelId="{E5C2FB6E-CD35-47C1-AF30-232B257F6D83}" type="pres">
      <dgm:prSet presAssocID="{6944A6C3-3D13-4A6B-BC52-05D2EAF8BC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F5CF2F9E-C132-43FC-8F07-F872A397301F}" type="pres">
      <dgm:prSet presAssocID="{6944A6C3-3D13-4A6B-BC52-05D2EAF8BCFD}" presName="spaceRect" presStyleCnt="0"/>
      <dgm:spPr/>
    </dgm:pt>
    <dgm:pt modelId="{84B79763-051D-4F2A-ABE9-3DDC6E394E40}" type="pres">
      <dgm:prSet presAssocID="{6944A6C3-3D13-4A6B-BC52-05D2EAF8BCFD}" presName="parTx" presStyleLbl="revTx" presStyleIdx="0" presStyleCnt="4">
        <dgm:presLayoutVars>
          <dgm:chMax val="0"/>
          <dgm:chPref val="0"/>
        </dgm:presLayoutVars>
      </dgm:prSet>
      <dgm:spPr/>
    </dgm:pt>
    <dgm:pt modelId="{A853D1D8-0E89-4366-926C-4C35BBF8B185}" type="pres">
      <dgm:prSet presAssocID="{6944A6C3-3D13-4A6B-BC52-05D2EAF8BCFD}" presName="desTx" presStyleLbl="revTx" presStyleIdx="1" presStyleCnt="4">
        <dgm:presLayoutVars/>
      </dgm:prSet>
      <dgm:spPr/>
    </dgm:pt>
    <dgm:pt modelId="{1E60D844-7B9D-44BE-A10C-88B23B30FC9E}" type="pres">
      <dgm:prSet presAssocID="{678D048B-76AA-43E5-BE1D-6F5444D2CB1D}" presName="sibTrans" presStyleCnt="0"/>
      <dgm:spPr/>
    </dgm:pt>
    <dgm:pt modelId="{6EEF1EF3-633C-4C66-9D18-048859DA3023}" type="pres">
      <dgm:prSet presAssocID="{83AC7B80-A1D6-4553-BCDB-B43924153AD6}" presName="compNode" presStyleCnt="0"/>
      <dgm:spPr/>
    </dgm:pt>
    <dgm:pt modelId="{974B9121-757C-408B-937F-5F869666BEE5}" type="pres">
      <dgm:prSet presAssocID="{83AC7B80-A1D6-4553-BCDB-B43924153AD6}" presName="bgRect" presStyleLbl="bgShp" presStyleIdx="1" presStyleCnt="3"/>
      <dgm:spPr/>
    </dgm:pt>
    <dgm:pt modelId="{18FD7923-9B85-45C1-AFC8-0E397791CCFD}" type="pres">
      <dgm:prSet presAssocID="{83AC7B80-A1D6-4553-BCDB-B43924153A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1F0FE6D8-75E4-483E-85B4-D59D37E66E64}" type="pres">
      <dgm:prSet presAssocID="{83AC7B80-A1D6-4553-BCDB-B43924153AD6}" presName="spaceRect" presStyleCnt="0"/>
      <dgm:spPr/>
    </dgm:pt>
    <dgm:pt modelId="{D480AB95-DAD1-4DCA-88E7-E23510DFDDFE}" type="pres">
      <dgm:prSet presAssocID="{83AC7B80-A1D6-4553-BCDB-B43924153AD6}" presName="parTx" presStyleLbl="revTx" presStyleIdx="2" presStyleCnt="4">
        <dgm:presLayoutVars>
          <dgm:chMax val="0"/>
          <dgm:chPref val="0"/>
        </dgm:presLayoutVars>
      </dgm:prSet>
      <dgm:spPr/>
    </dgm:pt>
    <dgm:pt modelId="{2779BF4E-BA73-48AB-B3AC-059FD98AECFC}" type="pres">
      <dgm:prSet presAssocID="{A03B1A45-F037-452A-B8AC-2CF79D50AF11}" presName="sibTrans" presStyleCnt="0"/>
      <dgm:spPr/>
    </dgm:pt>
    <dgm:pt modelId="{8462A91E-7FB6-4626-9F58-CF0E6E0347F5}" type="pres">
      <dgm:prSet presAssocID="{A97CFCFD-A51A-4633-8606-985B871FC852}" presName="compNode" presStyleCnt="0"/>
      <dgm:spPr/>
    </dgm:pt>
    <dgm:pt modelId="{96EA1A3D-3422-4024-970C-77CB9615B97B}" type="pres">
      <dgm:prSet presAssocID="{A97CFCFD-A51A-4633-8606-985B871FC852}" presName="bgRect" presStyleLbl="bgShp" presStyleIdx="2" presStyleCnt="3"/>
      <dgm:spPr/>
    </dgm:pt>
    <dgm:pt modelId="{31C62C57-364F-4273-A702-8F43E2FCE2C0}" type="pres">
      <dgm:prSet presAssocID="{A97CFCFD-A51A-4633-8606-985B871FC8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7EEB141-6418-4CF7-8433-26DAE4073A71}" type="pres">
      <dgm:prSet presAssocID="{A97CFCFD-A51A-4633-8606-985B871FC852}" presName="spaceRect" presStyleCnt="0"/>
      <dgm:spPr/>
    </dgm:pt>
    <dgm:pt modelId="{102CC8C1-849B-4519-B30B-2ECD357CA5BA}" type="pres">
      <dgm:prSet presAssocID="{A97CFCFD-A51A-4633-8606-985B871FC85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3CEF02-6462-405B-9F21-5B6599F6D73C}" srcId="{6944A6C3-3D13-4A6B-BC52-05D2EAF8BCFD}" destId="{ECF4C5A7-47C8-467E-8C87-6C540EB61312}" srcOrd="0" destOrd="0" parTransId="{00F65233-7D97-4B60-9F53-3AC63732CE73}" sibTransId="{E97DCEC2-61A1-4456-841A-D4E61146186B}"/>
    <dgm:cxn modelId="{E47C5F1C-A96E-4928-B38B-F51FC938CE36}" type="presOf" srcId="{6944A6C3-3D13-4A6B-BC52-05D2EAF8BCFD}" destId="{84B79763-051D-4F2A-ABE9-3DDC6E394E40}" srcOrd="0" destOrd="0" presId="urn:microsoft.com/office/officeart/2018/2/layout/IconVerticalSolidList"/>
    <dgm:cxn modelId="{B13FCC39-3534-49A1-91C9-FCEB58921614}" srcId="{637F53CA-09EC-49C4-9136-672CADF36D3D}" destId="{83AC7B80-A1D6-4553-BCDB-B43924153AD6}" srcOrd="1" destOrd="0" parTransId="{9F0FA27A-D7AF-4F10-A820-196BFA344592}" sibTransId="{A03B1A45-F037-452A-B8AC-2CF79D50AF11}"/>
    <dgm:cxn modelId="{E436EF79-4B58-4992-98B7-F505346ACD76}" type="presOf" srcId="{ECF4C5A7-47C8-467E-8C87-6C540EB61312}" destId="{A853D1D8-0E89-4366-926C-4C35BBF8B185}" srcOrd="0" destOrd="0" presId="urn:microsoft.com/office/officeart/2018/2/layout/IconVerticalSolidList"/>
    <dgm:cxn modelId="{8D811983-7566-4981-BBB8-33A2E2B2232F}" srcId="{637F53CA-09EC-49C4-9136-672CADF36D3D}" destId="{6944A6C3-3D13-4A6B-BC52-05D2EAF8BCFD}" srcOrd="0" destOrd="0" parTransId="{442BF335-56DB-478C-9163-A1491B90EC9E}" sibTransId="{678D048B-76AA-43E5-BE1D-6F5444D2CB1D}"/>
    <dgm:cxn modelId="{FA925ED7-EAEE-4EA3-A6CC-671FDCA41A16}" srcId="{637F53CA-09EC-49C4-9136-672CADF36D3D}" destId="{A97CFCFD-A51A-4633-8606-985B871FC852}" srcOrd="2" destOrd="0" parTransId="{48EEFC9B-A23D-42B7-B67A-AA58F79522BC}" sibTransId="{4B98D6B0-1958-4A09-95D6-360A2F747CF2}"/>
    <dgm:cxn modelId="{0872D8E1-7222-4475-8769-53C99BA0D74D}" type="presOf" srcId="{637F53CA-09EC-49C4-9136-672CADF36D3D}" destId="{8A8852AE-4055-434E-AAD2-14A2F0148332}" srcOrd="0" destOrd="0" presId="urn:microsoft.com/office/officeart/2018/2/layout/IconVerticalSolidList"/>
    <dgm:cxn modelId="{102EA5EE-498F-43E6-9D60-587D6CEB1946}" type="presOf" srcId="{A97CFCFD-A51A-4633-8606-985B871FC852}" destId="{102CC8C1-849B-4519-B30B-2ECD357CA5BA}" srcOrd="0" destOrd="0" presId="urn:microsoft.com/office/officeart/2018/2/layout/IconVerticalSolidList"/>
    <dgm:cxn modelId="{408D8FFE-E625-43EC-BE1B-5EB917B20714}" type="presOf" srcId="{83AC7B80-A1D6-4553-BCDB-B43924153AD6}" destId="{D480AB95-DAD1-4DCA-88E7-E23510DFDDFE}" srcOrd="0" destOrd="0" presId="urn:microsoft.com/office/officeart/2018/2/layout/IconVerticalSolidList"/>
    <dgm:cxn modelId="{FA04BE32-7A47-49D1-AF0D-DE28E479D7D2}" type="presParOf" srcId="{8A8852AE-4055-434E-AAD2-14A2F0148332}" destId="{1792BF4F-3FB8-4F5D-9AF0-B4FEC106540E}" srcOrd="0" destOrd="0" presId="urn:microsoft.com/office/officeart/2018/2/layout/IconVerticalSolidList"/>
    <dgm:cxn modelId="{6E84FD13-807F-4E34-A2DC-EA078FBF58C1}" type="presParOf" srcId="{1792BF4F-3FB8-4F5D-9AF0-B4FEC106540E}" destId="{0EAAB185-20B9-447F-94DF-E6843DF7CE9E}" srcOrd="0" destOrd="0" presId="urn:microsoft.com/office/officeart/2018/2/layout/IconVerticalSolidList"/>
    <dgm:cxn modelId="{082B4F56-D6BF-493C-82E8-0BDDD90FB8E0}" type="presParOf" srcId="{1792BF4F-3FB8-4F5D-9AF0-B4FEC106540E}" destId="{E5C2FB6E-CD35-47C1-AF30-232B257F6D83}" srcOrd="1" destOrd="0" presId="urn:microsoft.com/office/officeart/2018/2/layout/IconVerticalSolidList"/>
    <dgm:cxn modelId="{74B1AB33-F4C4-4B96-A66C-BA13742C5D5A}" type="presParOf" srcId="{1792BF4F-3FB8-4F5D-9AF0-B4FEC106540E}" destId="{F5CF2F9E-C132-43FC-8F07-F872A397301F}" srcOrd="2" destOrd="0" presId="urn:microsoft.com/office/officeart/2018/2/layout/IconVerticalSolidList"/>
    <dgm:cxn modelId="{2F32482E-88E3-45D2-A136-290B7966CB14}" type="presParOf" srcId="{1792BF4F-3FB8-4F5D-9AF0-B4FEC106540E}" destId="{84B79763-051D-4F2A-ABE9-3DDC6E394E40}" srcOrd="3" destOrd="0" presId="urn:microsoft.com/office/officeart/2018/2/layout/IconVerticalSolidList"/>
    <dgm:cxn modelId="{534D7491-7BA2-49D7-B2F5-D64B6075302A}" type="presParOf" srcId="{1792BF4F-3FB8-4F5D-9AF0-B4FEC106540E}" destId="{A853D1D8-0E89-4366-926C-4C35BBF8B185}" srcOrd="4" destOrd="0" presId="urn:microsoft.com/office/officeart/2018/2/layout/IconVerticalSolidList"/>
    <dgm:cxn modelId="{92541F9B-6B36-4A55-BBE7-9D05D219C0B1}" type="presParOf" srcId="{8A8852AE-4055-434E-AAD2-14A2F0148332}" destId="{1E60D844-7B9D-44BE-A10C-88B23B30FC9E}" srcOrd="1" destOrd="0" presId="urn:microsoft.com/office/officeart/2018/2/layout/IconVerticalSolidList"/>
    <dgm:cxn modelId="{57826831-C2E0-4A6C-B9CE-BA05FBC8CE5D}" type="presParOf" srcId="{8A8852AE-4055-434E-AAD2-14A2F0148332}" destId="{6EEF1EF3-633C-4C66-9D18-048859DA3023}" srcOrd="2" destOrd="0" presId="urn:microsoft.com/office/officeart/2018/2/layout/IconVerticalSolidList"/>
    <dgm:cxn modelId="{1A22158B-EA88-4011-BBF5-C889F155692C}" type="presParOf" srcId="{6EEF1EF3-633C-4C66-9D18-048859DA3023}" destId="{974B9121-757C-408B-937F-5F869666BEE5}" srcOrd="0" destOrd="0" presId="urn:microsoft.com/office/officeart/2018/2/layout/IconVerticalSolidList"/>
    <dgm:cxn modelId="{56AA4C26-C1C6-4E19-B909-B63E783E797B}" type="presParOf" srcId="{6EEF1EF3-633C-4C66-9D18-048859DA3023}" destId="{18FD7923-9B85-45C1-AFC8-0E397791CCFD}" srcOrd="1" destOrd="0" presId="urn:microsoft.com/office/officeart/2018/2/layout/IconVerticalSolidList"/>
    <dgm:cxn modelId="{5F76427D-CE91-4640-B468-5F7296C87283}" type="presParOf" srcId="{6EEF1EF3-633C-4C66-9D18-048859DA3023}" destId="{1F0FE6D8-75E4-483E-85B4-D59D37E66E64}" srcOrd="2" destOrd="0" presId="urn:microsoft.com/office/officeart/2018/2/layout/IconVerticalSolidList"/>
    <dgm:cxn modelId="{4A1FA19B-3751-432B-B7DB-AD694124670C}" type="presParOf" srcId="{6EEF1EF3-633C-4C66-9D18-048859DA3023}" destId="{D480AB95-DAD1-4DCA-88E7-E23510DFDDFE}" srcOrd="3" destOrd="0" presId="urn:microsoft.com/office/officeart/2018/2/layout/IconVerticalSolidList"/>
    <dgm:cxn modelId="{F621260F-E51F-4023-8566-161F2939D1B6}" type="presParOf" srcId="{8A8852AE-4055-434E-AAD2-14A2F0148332}" destId="{2779BF4E-BA73-48AB-B3AC-059FD98AECFC}" srcOrd="3" destOrd="0" presId="urn:microsoft.com/office/officeart/2018/2/layout/IconVerticalSolidList"/>
    <dgm:cxn modelId="{F754E80A-2183-4522-9CEE-B6CCD986D7BD}" type="presParOf" srcId="{8A8852AE-4055-434E-AAD2-14A2F0148332}" destId="{8462A91E-7FB6-4626-9F58-CF0E6E0347F5}" srcOrd="4" destOrd="0" presId="urn:microsoft.com/office/officeart/2018/2/layout/IconVerticalSolidList"/>
    <dgm:cxn modelId="{156DC741-FB2E-4C1C-9B6E-37489C9E3581}" type="presParOf" srcId="{8462A91E-7FB6-4626-9F58-CF0E6E0347F5}" destId="{96EA1A3D-3422-4024-970C-77CB9615B97B}" srcOrd="0" destOrd="0" presId="urn:microsoft.com/office/officeart/2018/2/layout/IconVerticalSolidList"/>
    <dgm:cxn modelId="{7185845D-992D-4F6F-8B7F-02F3B61454D4}" type="presParOf" srcId="{8462A91E-7FB6-4626-9F58-CF0E6E0347F5}" destId="{31C62C57-364F-4273-A702-8F43E2FCE2C0}" srcOrd="1" destOrd="0" presId="urn:microsoft.com/office/officeart/2018/2/layout/IconVerticalSolidList"/>
    <dgm:cxn modelId="{E5904DC4-E7CC-4431-AC1A-8492F25D6E5B}" type="presParOf" srcId="{8462A91E-7FB6-4626-9F58-CF0E6E0347F5}" destId="{17EEB141-6418-4CF7-8433-26DAE4073A71}" srcOrd="2" destOrd="0" presId="urn:microsoft.com/office/officeart/2018/2/layout/IconVerticalSolidList"/>
    <dgm:cxn modelId="{79AA770F-1734-4013-8564-9BE75720977A}" type="presParOf" srcId="{8462A91E-7FB6-4626-9F58-CF0E6E0347F5}" destId="{102CC8C1-849B-4519-B30B-2ECD357CA5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6B0805-C786-48D7-BB1E-CE259B7AF0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478004-BBA0-4BE4-BAB7-3E6D22FB35F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Awkwardness in communication typically comes from an unclear “identity”</a:t>
          </a:r>
        </a:p>
      </dgm:t>
    </dgm:pt>
    <dgm:pt modelId="{320537E1-4C7F-42E1-BC2C-29EFC6EDF48A}" type="parTrans" cxnId="{A5C454D2-4B35-427A-AEE9-560552777033}">
      <dgm:prSet/>
      <dgm:spPr/>
      <dgm:t>
        <a:bodyPr/>
        <a:lstStyle/>
        <a:p>
          <a:endParaRPr lang="en-US"/>
        </a:p>
      </dgm:t>
    </dgm:pt>
    <dgm:pt modelId="{C67B1151-6B8A-4225-A080-A1F59303FAB8}" type="sibTrans" cxnId="{A5C454D2-4B35-427A-AEE9-560552777033}">
      <dgm:prSet/>
      <dgm:spPr/>
      <dgm:t>
        <a:bodyPr/>
        <a:lstStyle/>
        <a:p>
          <a:endParaRPr lang="en-US"/>
        </a:p>
      </dgm:t>
    </dgm:pt>
    <dgm:pt modelId="{32D0C4E3-FCDA-4836-9049-93077A5AC8B9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Without clear “intent”, you will easily lose your train of thought</a:t>
          </a:r>
        </a:p>
      </dgm:t>
    </dgm:pt>
    <dgm:pt modelId="{D9EBA761-E7CA-42F1-9440-DB232A9A0128}" type="parTrans" cxnId="{57C23924-04ED-4627-9A2E-8A056EDC387C}">
      <dgm:prSet/>
      <dgm:spPr/>
      <dgm:t>
        <a:bodyPr/>
        <a:lstStyle/>
        <a:p>
          <a:endParaRPr lang="en-US"/>
        </a:p>
      </dgm:t>
    </dgm:pt>
    <dgm:pt modelId="{0AB8C7B3-0D73-4779-B0E1-49CC253F5609}" type="sibTrans" cxnId="{57C23924-04ED-4627-9A2E-8A056EDC387C}">
      <dgm:prSet/>
      <dgm:spPr/>
      <dgm:t>
        <a:bodyPr/>
        <a:lstStyle/>
        <a:p>
          <a:endParaRPr lang="en-US"/>
        </a:p>
      </dgm:t>
    </dgm:pt>
    <dgm:pt modelId="{C22F46C2-5B24-4CB8-9265-034DAB8FC3B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Dragging and delays will make you even more nervous</a:t>
          </a:r>
        </a:p>
      </dgm:t>
    </dgm:pt>
    <dgm:pt modelId="{929C626E-7126-4AFD-AC9B-65C17465FCFB}" type="parTrans" cxnId="{FB836129-B140-4C45-92CD-7E0AECF06872}">
      <dgm:prSet/>
      <dgm:spPr/>
      <dgm:t>
        <a:bodyPr/>
        <a:lstStyle/>
        <a:p>
          <a:endParaRPr lang="en-US"/>
        </a:p>
      </dgm:t>
    </dgm:pt>
    <dgm:pt modelId="{88179379-86DF-426F-806A-24086A6B219F}" type="sibTrans" cxnId="{FB836129-B140-4C45-92CD-7E0AECF06872}">
      <dgm:prSet/>
      <dgm:spPr/>
      <dgm:t>
        <a:bodyPr/>
        <a:lstStyle/>
        <a:p>
          <a:endParaRPr lang="en-US"/>
        </a:p>
      </dgm:t>
    </dgm:pt>
    <dgm:pt modelId="{6F2E428A-384B-42A0-8A11-1F10D6CE52FF}" type="pres">
      <dgm:prSet presAssocID="{AD6B0805-C786-48D7-BB1E-CE259B7AF07F}" presName="root" presStyleCnt="0">
        <dgm:presLayoutVars>
          <dgm:dir/>
          <dgm:resizeHandles val="exact"/>
        </dgm:presLayoutVars>
      </dgm:prSet>
      <dgm:spPr/>
    </dgm:pt>
    <dgm:pt modelId="{CCBFA5F1-87ED-4E2F-BB1C-91CEDA65A637}" type="pres">
      <dgm:prSet presAssocID="{F4478004-BBA0-4BE4-BAB7-3E6D22FB35F1}" presName="compNode" presStyleCnt="0"/>
      <dgm:spPr/>
    </dgm:pt>
    <dgm:pt modelId="{7C234603-2A1B-418D-9557-BD8D51F6F486}" type="pres">
      <dgm:prSet presAssocID="{F4478004-BBA0-4BE4-BAB7-3E6D22FB35F1}" presName="bgRect" presStyleLbl="bgShp" presStyleIdx="0" presStyleCnt="2"/>
      <dgm:spPr/>
    </dgm:pt>
    <dgm:pt modelId="{3A57B1D8-984E-4CF1-B414-768297EF4BB9}" type="pres">
      <dgm:prSet presAssocID="{F4478004-BBA0-4BE4-BAB7-3E6D22FB35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E95F0E86-3027-4BED-8022-EF8E9BEE7BD1}" type="pres">
      <dgm:prSet presAssocID="{F4478004-BBA0-4BE4-BAB7-3E6D22FB35F1}" presName="spaceRect" presStyleCnt="0"/>
      <dgm:spPr/>
    </dgm:pt>
    <dgm:pt modelId="{7808C34E-4A1C-4E5A-AADC-C5F7C2DABA24}" type="pres">
      <dgm:prSet presAssocID="{F4478004-BBA0-4BE4-BAB7-3E6D22FB35F1}" presName="parTx" presStyleLbl="revTx" presStyleIdx="0" presStyleCnt="3">
        <dgm:presLayoutVars>
          <dgm:chMax val="0"/>
          <dgm:chPref val="0"/>
        </dgm:presLayoutVars>
      </dgm:prSet>
      <dgm:spPr/>
    </dgm:pt>
    <dgm:pt modelId="{D97C5026-3064-42DF-BAC8-D6510FA823A3}" type="pres">
      <dgm:prSet presAssocID="{C67B1151-6B8A-4225-A080-A1F59303FAB8}" presName="sibTrans" presStyleCnt="0"/>
      <dgm:spPr/>
    </dgm:pt>
    <dgm:pt modelId="{8E728547-94BA-4CAB-A802-4095E710AAA8}" type="pres">
      <dgm:prSet presAssocID="{32D0C4E3-FCDA-4836-9049-93077A5AC8B9}" presName="compNode" presStyleCnt="0"/>
      <dgm:spPr/>
    </dgm:pt>
    <dgm:pt modelId="{77941B2A-C8A6-4192-82C3-63F416E24514}" type="pres">
      <dgm:prSet presAssocID="{32D0C4E3-FCDA-4836-9049-93077A5AC8B9}" presName="bgRect" presStyleLbl="bgShp" presStyleIdx="1" presStyleCnt="2"/>
      <dgm:spPr/>
    </dgm:pt>
    <dgm:pt modelId="{7F06945B-9B5A-4694-86A9-020A8025A955}" type="pres">
      <dgm:prSet presAssocID="{32D0C4E3-FCDA-4836-9049-93077A5AC8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35E3615-1CF5-41C9-960F-C1651B0E6FC2}" type="pres">
      <dgm:prSet presAssocID="{32D0C4E3-FCDA-4836-9049-93077A5AC8B9}" presName="spaceRect" presStyleCnt="0"/>
      <dgm:spPr/>
    </dgm:pt>
    <dgm:pt modelId="{B8D5EB9A-6EBB-4968-9F7D-BB4D77A722BA}" type="pres">
      <dgm:prSet presAssocID="{32D0C4E3-FCDA-4836-9049-93077A5AC8B9}" presName="parTx" presStyleLbl="revTx" presStyleIdx="1" presStyleCnt="3">
        <dgm:presLayoutVars>
          <dgm:chMax val="0"/>
          <dgm:chPref val="0"/>
        </dgm:presLayoutVars>
      </dgm:prSet>
      <dgm:spPr/>
    </dgm:pt>
    <dgm:pt modelId="{6C4F2310-8D32-4D5F-83D9-F75079545A5E}" type="pres">
      <dgm:prSet presAssocID="{32D0C4E3-FCDA-4836-9049-93077A5AC8B9}" presName="desTx" presStyleLbl="revTx" presStyleIdx="2" presStyleCnt="3">
        <dgm:presLayoutVars/>
      </dgm:prSet>
      <dgm:spPr/>
    </dgm:pt>
  </dgm:ptLst>
  <dgm:cxnLst>
    <dgm:cxn modelId="{A9209F1B-D177-46E1-8816-F28D9DE46096}" type="presOf" srcId="{F4478004-BBA0-4BE4-BAB7-3E6D22FB35F1}" destId="{7808C34E-4A1C-4E5A-AADC-C5F7C2DABA24}" srcOrd="0" destOrd="0" presId="urn:microsoft.com/office/officeart/2018/2/layout/IconVerticalSolidList"/>
    <dgm:cxn modelId="{98FA0F23-7D2A-43BA-B8EF-BFE2624C403B}" type="presOf" srcId="{C22F46C2-5B24-4CB8-9265-034DAB8FC3B1}" destId="{6C4F2310-8D32-4D5F-83D9-F75079545A5E}" srcOrd="0" destOrd="0" presId="urn:microsoft.com/office/officeart/2018/2/layout/IconVerticalSolidList"/>
    <dgm:cxn modelId="{57C23924-04ED-4627-9A2E-8A056EDC387C}" srcId="{AD6B0805-C786-48D7-BB1E-CE259B7AF07F}" destId="{32D0C4E3-FCDA-4836-9049-93077A5AC8B9}" srcOrd="1" destOrd="0" parTransId="{D9EBA761-E7CA-42F1-9440-DB232A9A0128}" sibTransId="{0AB8C7B3-0D73-4779-B0E1-49CC253F5609}"/>
    <dgm:cxn modelId="{FB836129-B140-4C45-92CD-7E0AECF06872}" srcId="{32D0C4E3-FCDA-4836-9049-93077A5AC8B9}" destId="{C22F46C2-5B24-4CB8-9265-034DAB8FC3B1}" srcOrd="0" destOrd="0" parTransId="{929C626E-7126-4AFD-AC9B-65C17465FCFB}" sibTransId="{88179379-86DF-426F-806A-24086A6B219F}"/>
    <dgm:cxn modelId="{7F932A46-8EF2-4E14-ACDC-883F1939894E}" type="presOf" srcId="{AD6B0805-C786-48D7-BB1E-CE259B7AF07F}" destId="{6F2E428A-384B-42A0-8A11-1F10D6CE52FF}" srcOrd="0" destOrd="0" presId="urn:microsoft.com/office/officeart/2018/2/layout/IconVerticalSolidList"/>
    <dgm:cxn modelId="{A5C454D2-4B35-427A-AEE9-560552777033}" srcId="{AD6B0805-C786-48D7-BB1E-CE259B7AF07F}" destId="{F4478004-BBA0-4BE4-BAB7-3E6D22FB35F1}" srcOrd="0" destOrd="0" parTransId="{320537E1-4C7F-42E1-BC2C-29EFC6EDF48A}" sibTransId="{C67B1151-6B8A-4225-A080-A1F59303FAB8}"/>
    <dgm:cxn modelId="{BA1BC8E1-3476-41FE-9B11-6AEDC2B2841A}" type="presOf" srcId="{32D0C4E3-FCDA-4836-9049-93077A5AC8B9}" destId="{B8D5EB9A-6EBB-4968-9F7D-BB4D77A722BA}" srcOrd="0" destOrd="0" presId="urn:microsoft.com/office/officeart/2018/2/layout/IconVerticalSolidList"/>
    <dgm:cxn modelId="{829935AF-35D6-422D-B4AF-DBA1AFF866C7}" type="presParOf" srcId="{6F2E428A-384B-42A0-8A11-1F10D6CE52FF}" destId="{CCBFA5F1-87ED-4E2F-BB1C-91CEDA65A637}" srcOrd="0" destOrd="0" presId="urn:microsoft.com/office/officeart/2018/2/layout/IconVerticalSolidList"/>
    <dgm:cxn modelId="{D89193EB-96C2-4EF0-B6BB-DDAEAA0F072A}" type="presParOf" srcId="{CCBFA5F1-87ED-4E2F-BB1C-91CEDA65A637}" destId="{7C234603-2A1B-418D-9557-BD8D51F6F486}" srcOrd="0" destOrd="0" presId="urn:microsoft.com/office/officeart/2018/2/layout/IconVerticalSolidList"/>
    <dgm:cxn modelId="{A60B35FD-6EDE-48BC-B1BF-A66412BF9EA3}" type="presParOf" srcId="{CCBFA5F1-87ED-4E2F-BB1C-91CEDA65A637}" destId="{3A57B1D8-984E-4CF1-B414-768297EF4BB9}" srcOrd="1" destOrd="0" presId="urn:microsoft.com/office/officeart/2018/2/layout/IconVerticalSolidList"/>
    <dgm:cxn modelId="{ED8C147C-52F1-4619-9C27-7407CF40642F}" type="presParOf" srcId="{CCBFA5F1-87ED-4E2F-BB1C-91CEDA65A637}" destId="{E95F0E86-3027-4BED-8022-EF8E9BEE7BD1}" srcOrd="2" destOrd="0" presId="urn:microsoft.com/office/officeart/2018/2/layout/IconVerticalSolidList"/>
    <dgm:cxn modelId="{DD628162-DFE5-4C71-8DA0-0B48A151D9F3}" type="presParOf" srcId="{CCBFA5F1-87ED-4E2F-BB1C-91CEDA65A637}" destId="{7808C34E-4A1C-4E5A-AADC-C5F7C2DABA24}" srcOrd="3" destOrd="0" presId="urn:microsoft.com/office/officeart/2018/2/layout/IconVerticalSolidList"/>
    <dgm:cxn modelId="{B35E0876-D706-4555-9845-85DBC9B006CE}" type="presParOf" srcId="{6F2E428A-384B-42A0-8A11-1F10D6CE52FF}" destId="{D97C5026-3064-42DF-BAC8-D6510FA823A3}" srcOrd="1" destOrd="0" presId="urn:microsoft.com/office/officeart/2018/2/layout/IconVerticalSolidList"/>
    <dgm:cxn modelId="{7FE39E75-3CCE-409C-80A6-A9E237E0B778}" type="presParOf" srcId="{6F2E428A-384B-42A0-8A11-1F10D6CE52FF}" destId="{8E728547-94BA-4CAB-A802-4095E710AAA8}" srcOrd="2" destOrd="0" presId="urn:microsoft.com/office/officeart/2018/2/layout/IconVerticalSolidList"/>
    <dgm:cxn modelId="{29034AF0-67F0-4E99-9780-1EFFB7AA89EE}" type="presParOf" srcId="{8E728547-94BA-4CAB-A802-4095E710AAA8}" destId="{77941B2A-C8A6-4192-82C3-63F416E24514}" srcOrd="0" destOrd="0" presId="urn:microsoft.com/office/officeart/2018/2/layout/IconVerticalSolidList"/>
    <dgm:cxn modelId="{4C7E5950-ABD5-454D-B7B8-0B728E4DC79C}" type="presParOf" srcId="{8E728547-94BA-4CAB-A802-4095E710AAA8}" destId="{7F06945B-9B5A-4694-86A9-020A8025A955}" srcOrd="1" destOrd="0" presId="urn:microsoft.com/office/officeart/2018/2/layout/IconVerticalSolidList"/>
    <dgm:cxn modelId="{148CE05F-D7E1-47C8-AF80-336AC2D8B125}" type="presParOf" srcId="{8E728547-94BA-4CAB-A802-4095E710AAA8}" destId="{D35E3615-1CF5-41C9-960F-C1651B0E6FC2}" srcOrd="2" destOrd="0" presId="urn:microsoft.com/office/officeart/2018/2/layout/IconVerticalSolidList"/>
    <dgm:cxn modelId="{A1176BC4-2D86-4299-80B4-CF10C35A0857}" type="presParOf" srcId="{8E728547-94BA-4CAB-A802-4095E710AAA8}" destId="{B8D5EB9A-6EBB-4968-9F7D-BB4D77A722BA}" srcOrd="3" destOrd="0" presId="urn:microsoft.com/office/officeart/2018/2/layout/IconVerticalSolidList"/>
    <dgm:cxn modelId="{A0BDF97C-2EA0-4008-8048-A05FD117585D}" type="presParOf" srcId="{8E728547-94BA-4CAB-A802-4095E710AAA8}" destId="{6C4F2310-8D32-4D5F-83D9-F75079545A5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5BBA-C311-419C-A833-CF827946304B}">
      <dsp:nvSpPr>
        <dsp:cNvPr id="0" name=""/>
        <dsp:cNvSpPr/>
      </dsp:nvSpPr>
      <dsp:spPr>
        <a:xfrm>
          <a:off x="44190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59B1B-91BA-47AD-B47B-623A278B4CDC}">
      <dsp:nvSpPr>
        <dsp:cNvPr id="0" name=""/>
        <dsp:cNvSpPr/>
      </dsp:nvSpPr>
      <dsp:spPr>
        <a:xfrm>
          <a:off x="73440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47D7C-269A-449F-8DEB-44710DD43D11}">
      <dsp:nvSpPr>
        <dsp:cNvPr id="0" name=""/>
        <dsp:cNvSpPr/>
      </dsp:nvSpPr>
      <dsp:spPr>
        <a:xfrm>
          <a:off x="315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Awards</a:t>
          </a:r>
        </a:p>
      </dsp:txBody>
      <dsp:txXfrm>
        <a:off x="3150" y="3118112"/>
        <a:ext cx="2250000" cy="720000"/>
      </dsp:txXfrm>
    </dsp:sp>
    <dsp:sp modelId="{D0E1EF20-D480-4899-9E54-3F2E07EF6389}">
      <dsp:nvSpPr>
        <dsp:cNvPr id="0" name=""/>
        <dsp:cNvSpPr/>
      </dsp:nvSpPr>
      <dsp:spPr>
        <a:xfrm>
          <a:off x="308565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1AD83-A351-4FE6-9896-F50F77FD409E}">
      <dsp:nvSpPr>
        <dsp:cNvPr id="0" name=""/>
        <dsp:cNvSpPr/>
      </dsp:nvSpPr>
      <dsp:spPr>
        <a:xfrm>
          <a:off x="337815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F73AD-49BF-45C0-B4F3-8EC7F0A3C39A}">
      <dsp:nvSpPr>
        <dsp:cNvPr id="0" name=""/>
        <dsp:cNvSpPr/>
      </dsp:nvSpPr>
      <dsp:spPr>
        <a:xfrm>
          <a:off x="264690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Project Green Light</a:t>
          </a:r>
        </a:p>
      </dsp:txBody>
      <dsp:txXfrm>
        <a:off x="2646900" y="3118112"/>
        <a:ext cx="2250000" cy="720000"/>
      </dsp:txXfrm>
    </dsp:sp>
    <dsp:sp modelId="{4B1CC7E4-5DA3-4CB5-9857-F5289C82A61F}">
      <dsp:nvSpPr>
        <dsp:cNvPr id="0" name=""/>
        <dsp:cNvSpPr/>
      </dsp:nvSpPr>
      <dsp:spPr>
        <a:xfrm>
          <a:off x="572940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B679D-D9BC-409B-A44E-1E5D5CC2F218}">
      <dsp:nvSpPr>
        <dsp:cNvPr id="0" name=""/>
        <dsp:cNvSpPr/>
      </dsp:nvSpPr>
      <dsp:spPr>
        <a:xfrm>
          <a:off x="602190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A383F-1160-4D43-BED7-F523CA2F8F80}">
      <dsp:nvSpPr>
        <dsp:cNvPr id="0" name=""/>
        <dsp:cNvSpPr/>
      </dsp:nvSpPr>
      <dsp:spPr>
        <a:xfrm>
          <a:off x="529065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FUNDING</a:t>
          </a:r>
        </a:p>
      </dsp:txBody>
      <dsp:txXfrm>
        <a:off x="5290650" y="3118112"/>
        <a:ext cx="22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2FBE2-BEFE-40B9-AED7-675CA29AD6A1}">
      <dsp:nvSpPr>
        <dsp:cNvPr id="0" name=""/>
        <dsp:cNvSpPr/>
      </dsp:nvSpPr>
      <dsp:spPr>
        <a:xfrm>
          <a:off x="0" y="1792496"/>
          <a:ext cx="2121693" cy="1347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B2EFD3-ABCA-40B2-93F0-76A640F17EE6}">
      <dsp:nvSpPr>
        <dsp:cNvPr id="0" name=""/>
        <dsp:cNvSpPr/>
      </dsp:nvSpPr>
      <dsp:spPr>
        <a:xfrm>
          <a:off x="235743" y="2016453"/>
          <a:ext cx="2121693" cy="1347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Not natural for most</a:t>
          </a:r>
        </a:p>
      </dsp:txBody>
      <dsp:txXfrm>
        <a:off x="275203" y="2055913"/>
        <a:ext cx="2042773" cy="1268355"/>
      </dsp:txXfrm>
    </dsp:sp>
    <dsp:sp modelId="{13CAE1EE-6B15-4DB4-85E0-F1EEE256306C}">
      <dsp:nvSpPr>
        <dsp:cNvPr id="0" name=""/>
        <dsp:cNvSpPr/>
      </dsp:nvSpPr>
      <dsp:spPr>
        <a:xfrm>
          <a:off x="2593181" y="1792496"/>
          <a:ext cx="2121693" cy="1347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4C1194-99FF-48DE-80EB-BF6377729A09}">
      <dsp:nvSpPr>
        <dsp:cNvPr id="0" name=""/>
        <dsp:cNvSpPr/>
      </dsp:nvSpPr>
      <dsp:spPr>
        <a:xfrm>
          <a:off x="2828925" y="2016453"/>
          <a:ext cx="2121693" cy="1347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No Training</a:t>
          </a:r>
        </a:p>
      </dsp:txBody>
      <dsp:txXfrm>
        <a:off x="2868385" y="2055913"/>
        <a:ext cx="2042773" cy="1268355"/>
      </dsp:txXfrm>
    </dsp:sp>
    <dsp:sp modelId="{E596874A-EEB2-4D2D-BB04-AE5AE8E022C8}">
      <dsp:nvSpPr>
        <dsp:cNvPr id="0" name=""/>
        <dsp:cNvSpPr/>
      </dsp:nvSpPr>
      <dsp:spPr>
        <a:xfrm>
          <a:off x="5186362" y="1792496"/>
          <a:ext cx="2121693" cy="1347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B0D8D-F541-4D77-B014-4C8AE6120F1D}">
      <dsp:nvSpPr>
        <dsp:cNvPr id="0" name=""/>
        <dsp:cNvSpPr/>
      </dsp:nvSpPr>
      <dsp:spPr>
        <a:xfrm>
          <a:off x="5422106" y="2016453"/>
          <a:ext cx="2121693" cy="1347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FEAR</a:t>
          </a:r>
        </a:p>
      </dsp:txBody>
      <dsp:txXfrm>
        <a:off x="5461566" y="2055913"/>
        <a:ext cx="2042773" cy="12683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207B3-6EC9-4041-A20A-F63A2ACC720C}">
      <dsp:nvSpPr>
        <dsp:cNvPr id="0" name=""/>
        <dsp:cNvSpPr/>
      </dsp:nvSpPr>
      <dsp:spPr>
        <a:xfrm>
          <a:off x="44190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85305-2F10-451A-A516-A69781B8E586}">
      <dsp:nvSpPr>
        <dsp:cNvPr id="0" name=""/>
        <dsp:cNvSpPr/>
      </dsp:nvSpPr>
      <dsp:spPr>
        <a:xfrm>
          <a:off x="73440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05089-F599-4433-8ECE-74AA77458C78}">
      <dsp:nvSpPr>
        <dsp:cNvPr id="0" name=""/>
        <dsp:cNvSpPr/>
      </dsp:nvSpPr>
      <dsp:spPr>
        <a:xfrm>
          <a:off x="315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Plan</a:t>
          </a:r>
        </a:p>
      </dsp:txBody>
      <dsp:txXfrm>
        <a:off x="3150" y="3118112"/>
        <a:ext cx="2250000" cy="720000"/>
      </dsp:txXfrm>
    </dsp:sp>
    <dsp:sp modelId="{876402D0-1EF8-47A9-94B1-22B41F3BFD4D}">
      <dsp:nvSpPr>
        <dsp:cNvPr id="0" name=""/>
        <dsp:cNvSpPr/>
      </dsp:nvSpPr>
      <dsp:spPr>
        <a:xfrm>
          <a:off x="308565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A050E-189F-49EE-8DC9-5F0E9C3AF428}">
      <dsp:nvSpPr>
        <dsp:cNvPr id="0" name=""/>
        <dsp:cNvSpPr/>
      </dsp:nvSpPr>
      <dsp:spPr>
        <a:xfrm>
          <a:off x="337815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A5A64-1FBA-4852-B587-3C4BD9D6C8C4}">
      <dsp:nvSpPr>
        <dsp:cNvPr id="0" name=""/>
        <dsp:cNvSpPr/>
      </dsp:nvSpPr>
      <dsp:spPr>
        <a:xfrm>
          <a:off x="264690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Prepare</a:t>
          </a:r>
        </a:p>
      </dsp:txBody>
      <dsp:txXfrm>
        <a:off x="2646900" y="3118112"/>
        <a:ext cx="2250000" cy="720000"/>
      </dsp:txXfrm>
    </dsp:sp>
    <dsp:sp modelId="{8B1B2788-1F05-4F28-93D4-0E7A3E9B1080}">
      <dsp:nvSpPr>
        <dsp:cNvPr id="0" name=""/>
        <dsp:cNvSpPr/>
      </dsp:nvSpPr>
      <dsp:spPr>
        <a:xfrm>
          <a:off x="5729400" y="1318112"/>
          <a:ext cx="1372500" cy="13725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2218E-6A39-4824-ADAD-0CDD930AD470}">
      <dsp:nvSpPr>
        <dsp:cNvPr id="0" name=""/>
        <dsp:cNvSpPr/>
      </dsp:nvSpPr>
      <dsp:spPr>
        <a:xfrm>
          <a:off x="6021900" y="1610612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276DB-C1E2-4B98-BC23-7FE85B04B945}">
      <dsp:nvSpPr>
        <dsp:cNvPr id="0" name=""/>
        <dsp:cNvSpPr/>
      </dsp:nvSpPr>
      <dsp:spPr>
        <a:xfrm>
          <a:off x="5290650" y="311811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Practice</a:t>
          </a:r>
        </a:p>
      </dsp:txBody>
      <dsp:txXfrm>
        <a:off x="5290650" y="3118112"/>
        <a:ext cx="225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98598-DDED-4F9C-A12D-949FD5572B24}">
      <dsp:nvSpPr>
        <dsp:cNvPr id="0" name=""/>
        <dsp:cNvSpPr/>
      </dsp:nvSpPr>
      <dsp:spPr>
        <a:xfrm>
          <a:off x="920" y="243696"/>
          <a:ext cx="3591408" cy="21548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Should help trigger your thoughts and points</a:t>
          </a:r>
        </a:p>
      </dsp:txBody>
      <dsp:txXfrm>
        <a:off x="920" y="243696"/>
        <a:ext cx="3591408" cy="2154845"/>
      </dsp:txXfrm>
    </dsp:sp>
    <dsp:sp modelId="{DF23040E-AF8B-426E-B3A7-3BE22D8A7F9A}">
      <dsp:nvSpPr>
        <dsp:cNvPr id="0" name=""/>
        <dsp:cNvSpPr/>
      </dsp:nvSpPr>
      <dsp:spPr>
        <a:xfrm>
          <a:off x="3951470" y="243696"/>
          <a:ext cx="3591408" cy="21548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Reinforce your points visually, a picture paints a thousand words</a:t>
          </a:r>
        </a:p>
      </dsp:txBody>
      <dsp:txXfrm>
        <a:off x="3951470" y="243696"/>
        <a:ext cx="3591408" cy="2154845"/>
      </dsp:txXfrm>
    </dsp:sp>
    <dsp:sp modelId="{0C7323FB-0B42-476E-9872-60EE030F510D}">
      <dsp:nvSpPr>
        <dsp:cNvPr id="0" name=""/>
        <dsp:cNvSpPr/>
      </dsp:nvSpPr>
      <dsp:spPr>
        <a:xfrm>
          <a:off x="1976195" y="2757682"/>
          <a:ext cx="3591408" cy="21548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 More than THREE points on any slide</a:t>
          </a:r>
        </a:p>
      </dsp:txBody>
      <dsp:txXfrm>
        <a:off x="1976195" y="2757682"/>
        <a:ext cx="3591408" cy="2154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56991-82A6-421E-A1FC-4434CDFF9129}">
      <dsp:nvSpPr>
        <dsp:cNvPr id="0" name=""/>
        <dsp:cNvSpPr/>
      </dsp:nvSpPr>
      <dsp:spPr>
        <a:xfrm>
          <a:off x="749317" y="1577653"/>
          <a:ext cx="971544" cy="97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8B778-3851-4D39-83EC-726E6F730021}">
      <dsp:nvSpPr>
        <dsp:cNvPr id="0" name=""/>
        <dsp:cNvSpPr/>
      </dsp:nvSpPr>
      <dsp:spPr>
        <a:xfrm>
          <a:off x="155595" y="2858571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Out LOUD</a:t>
          </a:r>
        </a:p>
      </dsp:txBody>
      <dsp:txXfrm>
        <a:off x="155595" y="2858571"/>
        <a:ext cx="2158987" cy="720000"/>
      </dsp:txXfrm>
    </dsp:sp>
    <dsp:sp modelId="{B1754FC2-1E9A-4932-9872-478373B25FB1}">
      <dsp:nvSpPr>
        <dsp:cNvPr id="0" name=""/>
        <dsp:cNvSpPr/>
      </dsp:nvSpPr>
      <dsp:spPr>
        <a:xfrm>
          <a:off x="3286127" y="1577653"/>
          <a:ext cx="971544" cy="97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49AD4-CB5F-47A7-8FC0-02C718250BA7}">
      <dsp:nvSpPr>
        <dsp:cNvPr id="0" name=""/>
        <dsp:cNvSpPr/>
      </dsp:nvSpPr>
      <dsp:spPr>
        <a:xfrm>
          <a:off x="2692406" y="2858571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With others</a:t>
          </a:r>
        </a:p>
      </dsp:txBody>
      <dsp:txXfrm>
        <a:off x="2692406" y="2858571"/>
        <a:ext cx="2158987" cy="720000"/>
      </dsp:txXfrm>
    </dsp:sp>
    <dsp:sp modelId="{AD1F9930-344A-4012-A4D6-FA1386133601}">
      <dsp:nvSpPr>
        <dsp:cNvPr id="0" name=""/>
        <dsp:cNvSpPr/>
      </dsp:nvSpPr>
      <dsp:spPr>
        <a:xfrm>
          <a:off x="5822938" y="1577653"/>
          <a:ext cx="971544" cy="97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33379-36BD-454B-9BBB-DBF172F06F0A}">
      <dsp:nvSpPr>
        <dsp:cNvPr id="0" name=""/>
        <dsp:cNvSpPr/>
      </dsp:nvSpPr>
      <dsp:spPr>
        <a:xfrm>
          <a:off x="5229216" y="2858571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 – 4 Times</a:t>
          </a:r>
        </a:p>
      </dsp:txBody>
      <dsp:txXfrm>
        <a:off x="5229216" y="2858571"/>
        <a:ext cx="2158987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DCA11-2406-48A0-BDCA-8F6FC0F11FC6}">
      <dsp:nvSpPr>
        <dsp:cNvPr id="0" name=""/>
        <dsp:cNvSpPr/>
      </dsp:nvSpPr>
      <dsp:spPr>
        <a:xfrm>
          <a:off x="0" y="629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6B08B-3933-4823-BDAA-FCA5A19C64DB}">
      <dsp:nvSpPr>
        <dsp:cNvPr id="0" name=""/>
        <dsp:cNvSpPr/>
      </dsp:nvSpPr>
      <dsp:spPr>
        <a:xfrm>
          <a:off x="445536" y="332020"/>
          <a:ext cx="810066" cy="810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4DB30-974E-4435-B995-DF12CF67E67D}">
      <dsp:nvSpPr>
        <dsp:cNvPr id="0" name=""/>
        <dsp:cNvSpPr/>
      </dsp:nvSpPr>
      <dsp:spPr>
        <a:xfrm>
          <a:off x="1701138" y="629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First time audience has no idea how your presentation should go.</a:t>
          </a:r>
        </a:p>
      </dsp:txBody>
      <dsp:txXfrm>
        <a:off x="1701138" y="629"/>
        <a:ext cx="5842661" cy="1472847"/>
      </dsp:txXfrm>
    </dsp:sp>
    <dsp:sp modelId="{7ECB28A5-42D5-477B-81C0-68CE0593191F}">
      <dsp:nvSpPr>
        <dsp:cNvPr id="0" name=""/>
        <dsp:cNvSpPr/>
      </dsp:nvSpPr>
      <dsp:spPr>
        <a:xfrm>
          <a:off x="0" y="184168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3778D-BC70-484E-BDBA-805654B833F3}">
      <dsp:nvSpPr>
        <dsp:cNvPr id="0" name=""/>
        <dsp:cNvSpPr/>
      </dsp:nvSpPr>
      <dsp:spPr>
        <a:xfrm>
          <a:off x="445536" y="2173079"/>
          <a:ext cx="810066" cy="810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AA21D-4658-4860-B327-AEB3380F9745}">
      <dsp:nvSpPr>
        <dsp:cNvPr id="0" name=""/>
        <dsp:cNvSpPr/>
      </dsp:nvSpPr>
      <dsp:spPr>
        <a:xfrm>
          <a:off x="1701138" y="184168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If you make a mistake, that audience would not know</a:t>
          </a:r>
        </a:p>
      </dsp:txBody>
      <dsp:txXfrm>
        <a:off x="1701138" y="1841688"/>
        <a:ext cx="5842661" cy="1472847"/>
      </dsp:txXfrm>
    </dsp:sp>
    <dsp:sp modelId="{D322634D-EC3F-49ED-B2A6-0646ABDBFE73}">
      <dsp:nvSpPr>
        <dsp:cNvPr id="0" name=""/>
        <dsp:cNvSpPr/>
      </dsp:nvSpPr>
      <dsp:spPr>
        <a:xfrm>
          <a:off x="0" y="368274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5918B-BF78-4FB6-987B-962E697F0DE4}">
      <dsp:nvSpPr>
        <dsp:cNvPr id="0" name=""/>
        <dsp:cNvSpPr/>
      </dsp:nvSpPr>
      <dsp:spPr>
        <a:xfrm>
          <a:off x="445536" y="4014138"/>
          <a:ext cx="810066" cy="810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35518-68B3-4171-87D5-E86BCFF2090C}">
      <dsp:nvSpPr>
        <dsp:cNvPr id="0" name=""/>
        <dsp:cNvSpPr/>
      </dsp:nvSpPr>
      <dsp:spPr>
        <a:xfrm>
          <a:off x="1701138" y="368274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Stay cool and just run with it</a:t>
          </a:r>
        </a:p>
      </dsp:txBody>
      <dsp:txXfrm>
        <a:off x="1701138" y="3682748"/>
        <a:ext cx="5842661" cy="14728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AB185-20B9-447F-94DF-E6843DF7CE9E}">
      <dsp:nvSpPr>
        <dsp:cNvPr id="0" name=""/>
        <dsp:cNvSpPr/>
      </dsp:nvSpPr>
      <dsp:spPr>
        <a:xfrm>
          <a:off x="0" y="629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2FB6E-CD35-47C1-AF30-232B257F6D83}">
      <dsp:nvSpPr>
        <dsp:cNvPr id="0" name=""/>
        <dsp:cNvSpPr/>
      </dsp:nvSpPr>
      <dsp:spPr>
        <a:xfrm>
          <a:off x="445536" y="332020"/>
          <a:ext cx="810066" cy="810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79763-051D-4F2A-ABE9-3DDC6E394E40}">
      <dsp:nvSpPr>
        <dsp:cNvPr id="0" name=""/>
        <dsp:cNvSpPr/>
      </dsp:nvSpPr>
      <dsp:spPr>
        <a:xfrm>
          <a:off x="1701138" y="629"/>
          <a:ext cx="3394710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Focus on the eyes of individuals in the audience</a:t>
          </a:r>
        </a:p>
      </dsp:txBody>
      <dsp:txXfrm>
        <a:off x="1701138" y="629"/>
        <a:ext cx="3394710" cy="1472847"/>
      </dsp:txXfrm>
    </dsp:sp>
    <dsp:sp modelId="{A853D1D8-0E89-4366-926C-4C35BBF8B185}">
      <dsp:nvSpPr>
        <dsp:cNvPr id="0" name=""/>
        <dsp:cNvSpPr/>
      </dsp:nvSpPr>
      <dsp:spPr>
        <a:xfrm>
          <a:off x="5095848" y="629"/>
          <a:ext cx="244795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Do not try to “take on” the entire audience</a:t>
          </a:r>
        </a:p>
      </dsp:txBody>
      <dsp:txXfrm>
        <a:off x="5095848" y="629"/>
        <a:ext cx="2447951" cy="1472847"/>
      </dsp:txXfrm>
    </dsp:sp>
    <dsp:sp modelId="{974B9121-757C-408B-937F-5F869666BEE5}">
      <dsp:nvSpPr>
        <dsp:cNvPr id="0" name=""/>
        <dsp:cNvSpPr/>
      </dsp:nvSpPr>
      <dsp:spPr>
        <a:xfrm>
          <a:off x="0" y="184168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D7923-9B85-45C1-AFC8-0E397791CCFD}">
      <dsp:nvSpPr>
        <dsp:cNvPr id="0" name=""/>
        <dsp:cNvSpPr/>
      </dsp:nvSpPr>
      <dsp:spPr>
        <a:xfrm>
          <a:off x="445536" y="2173079"/>
          <a:ext cx="810066" cy="810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0AB95-DAD1-4DCA-88E7-E23510DFDDFE}">
      <dsp:nvSpPr>
        <dsp:cNvPr id="0" name=""/>
        <dsp:cNvSpPr/>
      </dsp:nvSpPr>
      <dsp:spPr>
        <a:xfrm>
          <a:off x="1701138" y="184168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Start with one person, and shift focus to another from time to time</a:t>
          </a:r>
        </a:p>
      </dsp:txBody>
      <dsp:txXfrm>
        <a:off x="1701138" y="1841688"/>
        <a:ext cx="5842661" cy="1472847"/>
      </dsp:txXfrm>
    </dsp:sp>
    <dsp:sp modelId="{96EA1A3D-3422-4024-970C-77CB9615B97B}">
      <dsp:nvSpPr>
        <dsp:cNvPr id="0" name=""/>
        <dsp:cNvSpPr/>
      </dsp:nvSpPr>
      <dsp:spPr>
        <a:xfrm>
          <a:off x="0" y="368274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62C57-364F-4273-A702-8F43E2FCE2C0}">
      <dsp:nvSpPr>
        <dsp:cNvPr id="0" name=""/>
        <dsp:cNvSpPr/>
      </dsp:nvSpPr>
      <dsp:spPr>
        <a:xfrm>
          <a:off x="445536" y="4014138"/>
          <a:ext cx="810066" cy="810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CC8C1-849B-4519-B30B-2ECD357CA5BA}">
      <dsp:nvSpPr>
        <dsp:cNvPr id="0" name=""/>
        <dsp:cNvSpPr/>
      </dsp:nvSpPr>
      <dsp:spPr>
        <a:xfrm>
          <a:off x="1701138" y="368274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DO NOT KEEP READING OFF THE SLIDES</a:t>
          </a:r>
        </a:p>
      </dsp:txBody>
      <dsp:txXfrm>
        <a:off x="1701138" y="3682748"/>
        <a:ext cx="5842661" cy="14728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34603-2A1B-418D-9557-BD8D51F6F486}">
      <dsp:nvSpPr>
        <dsp:cNvPr id="0" name=""/>
        <dsp:cNvSpPr/>
      </dsp:nvSpPr>
      <dsp:spPr>
        <a:xfrm>
          <a:off x="0" y="837886"/>
          <a:ext cx="7543800" cy="1546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7B1D8-984E-4CF1-B414-768297EF4BB9}">
      <dsp:nvSpPr>
        <dsp:cNvPr id="0" name=""/>
        <dsp:cNvSpPr/>
      </dsp:nvSpPr>
      <dsp:spPr>
        <a:xfrm>
          <a:off x="467927" y="1185931"/>
          <a:ext cx="850777" cy="850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8C34E-4A1C-4E5A-AADC-C5F7C2DABA24}">
      <dsp:nvSpPr>
        <dsp:cNvPr id="0" name=""/>
        <dsp:cNvSpPr/>
      </dsp:nvSpPr>
      <dsp:spPr>
        <a:xfrm>
          <a:off x="1786631" y="837886"/>
          <a:ext cx="5757168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Awkwardness in communication typically comes from an unclear “identity”</a:t>
          </a:r>
        </a:p>
      </dsp:txBody>
      <dsp:txXfrm>
        <a:off x="1786631" y="837886"/>
        <a:ext cx="5757168" cy="1546867"/>
      </dsp:txXfrm>
    </dsp:sp>
    <dsp:sp modelId="{77941B2A-C8A6-4192-82C3-63F416E24514}">
      <dsp:nvSpPr>
        <dsp:cNvPr id="0" name=""/>
        <dsp:cNvSpPr/>
      </dsp:nvSpPr>
      <dsp:spPr>
        <a:xfrm>
          <a:off x="0" y="2771470"/>
          <a:ext cx="7543800" cy="1546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6945B-9B5A-4694-86A9-020A8025A955}">
      <dsp:nvSpPr>
        <dsp:cNvPr id="0" name=""/>
        <dsp:cNvSpPr/>
      </dsp:nvSpPr>
      <dsp:spPr>
        <a:xfrm>
          <a:off x="467927" y="3119516"/>
          <a:ext cx="850777" cy="850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5EB9A-6EBB-4968-9F7D-BB4D77A722BA}">
      <dsp:nvSpPr>
        <dsp:cNvPr id="0" name=""/>
        <dsp:cNvSpPr/>
      </dsp:nvSpPr>
      <dsp:spPr>
        <a:xfrm>
          <a:off x="1786631" y="2771470"/>
          <a:ext cx="3394710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/>
              </a:solidFill>
            </a:rPr>
            <a:t>Without clear “intent”, you will easily lose your train of thought</a:t>
          </a:r>
        </a:p>
      </dsp:txBody>
      <dsp:txXfrm>
        <a:off x="1786631" y="2771470"/>
        <a:ext cx="3394710" cy="1546867"/>
      </dsp:txXfrm>
    </dsp:sp>
    <dsp:sp modelId="{6C4F2310-8D32-4D5F-83D9-F75079545A5E}">
      <dsp:nvSpPr>
        <dsp:cNvPr id="0" name=""/>
        <dsp:cNvSpPr/>
      </dsp:nvSpPr>
      <dsp:spPr>
        <a:xfrm>
          <a:off x="5181341" y="2771470"/>
          <a:ext cx="2362458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Dragging and delays will make you even more nervous</a:t>
          </a:r>
        </a:p>
      </dsp:txBody>
      <dsp:txXfrm>
        <a:off x="5181341" y="2771470"/>
        <a:ext cx="2362458" cy="1546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BEE768-BD70-4CF7-99D0-DB0041320410}" type="datetimeFigureOut">
              <a:rPr lang="ko-KR" altLang="en-US"/>
              <a:pPr>
                <a:defRPr/>
              </a:pPr>
              <a:t>2022-10-03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81F369-BF37-44B0-B802-254204813D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24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6C79C-B26E-46C4-B067-E94F98C91D80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184CE7-AEFD-4570-B7D6-734FB14FFA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 algn="ctr"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450"/>
              </a:spcAft>
              <a:buNone/>
              <a:defRPr sz="1800" i="1">
                <a:solidFill>
                  <a:srgbClr val="FFFF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7C285-A22C-4B70-AF13-A19925EBE406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67A4A-320C-48D3-A181-019976B26B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E25A42-190A-4AF9-AB57-1406C48BC008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F1C9D-18A0-4094-A9F3-175486E7D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9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A8D0EB-62BC-47B6-80E8-A8BF237C1540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E7E71-E026-4A85-A469-3227C8F716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983C326-1FCE-4CEB-86BF-21AF0183A75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2020 DigiPen Institute of Technology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3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A6526F0-75C9-4C4E-BDD4-2AF0A6AC8ED9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2020 DigiPen Institute of Technology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80407"/>
            <a:ext cx="7543800" cy="5156225"/>
          </a:xfrm>
        </p:spPr>
        <p:txBody>
          <a:bodyPr>
            <a:normAutofit/>
          </a:bodyPr>
          <a:lstStyle>
            <a:lvl1pPr marL="423863" indent="-342900">
              <a:buFont typeface="Arial" panose="020B0604020202020204" pitchFamily="34" charset="0"/>
              <a:buChar char="•"/>
              <a:defRPr sz="2400"/>
            </a:lvl1pPr>
            <a:lvl2pPr marL="860822" indent="-348854">
              <a:buFont typeface="Courier New" panose="02070309020205020404" pitchFamily="49" charset="0"/>
              <a:buChar char="o"/>
              <a:defRPr sz="2100"/>
            </a:lvl2pPr>
            <a:lvl3pPr marL="1284685" indent="-336947">
              <a:buFont typeface="Wingdings" panose="05000000000000000000" pitchFamily="2" charset="2"/>
              <a:buChar char="§"/>
              <a:defRPr sz="1800"/>
            </a:lvl3pPr>
            <a:lvl4pPr marL="1720454" indent="-335756">
              <a:buFont typeface="Wingdings" panose="05000000000000000000" pitchFamily="2" charset="2"/>
              <a:buChar char="Ø"/>
              <a:defRPr sz="1500"/>
            </a:lvl4pPr>
            <a:lvl5pPr marL="2057400" indent="-336947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D3408E-CAC9-4AC3-B31E-6412F9654735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FE02FA-5810-461E-AB8A-56670C7C6D84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283368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83369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D619AD-A0C6-4A35-BF30-FB56329A7A1E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43D2E7-9D1B-4824-AF5F-9E1945D353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AE8C7F-0EAE-4032-8576-0863680F26CD}" type="datetime1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C3FAB-B7F4-44A8-B9EE-33CB277086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50A40E-4253-415D-BCDB-69D4B37BB7BC}" type="datetime1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9D18CA-741B-4C05-86EA-8A0F40E3E014}" type="datetime1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968CC-0B75-4456-B9EF-825541EE26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CC093B7-BA18-46EC-A874-8F04C1D66E15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6070A4-142C-4400-A7DB-15870FC23A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40"/>
            <a:ext cx="9144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9144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80407"/>
            <a:ext cx="75438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91870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EB6A50-10DA-4861-AE7C-33CC32E11C18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9187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91870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FD16A0B-F3FF-4C27-80F7-6F4A23D661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9726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989557"/>
            <a:ext cx="9144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34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3958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29815" indent="-34290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60822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Courier New" panose="02070309020205020404" pitchFamily="49" charset="0"/>
        <a:buChar char="o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84685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20454" indent="-3607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Ø"/>
        <a:tabLst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319338" indent="-523875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C11D-3575-42D9-A299-63B7ABFF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anchor="b">
            <a:normAutofit/>
          </a:bodyPr>
          <a:lstStyle/>
          <a:p>
            <a:r>
              <a:rPr lang="en-SG" dirty="0"/>
              <a:t>Presentation Skills</a:t>
            </a:r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8168C188-39BA-4059-8584-E374E3425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713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8F4785-CB48-46E7-8AB8-603E5683D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>
            <a:normAutofit/>
          </a:bodyPr>
          <a:lstStyle/>
          <a:p>
            <a:r>
              <a:rPr lang="en-SG" dirty="0"/>
              <a:t>By Cheng Ding Xiang</a:t>
            </a:r>
          </a:p>
          <a:p>
            <a:r>
              <a:rPr lang="en-SG" dirty="0"/>
              <a:t>Adapted from, </a:t>
            </a:r>
            <a:r>
              <a:rPr lang="en-SG" b="0" i="0" dirty="0">
                <a:effectLst/>
              </a:rPr>
              <a:t>experience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51BCF-F864-4ACE-B6E8-6DE7FEE5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99B13-9A60-49BA-94A4-251D5DB3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184CE7-AEFD-4570-B7D6-734FB14FFA4E}" type="slidenum">
              <a:rPr lang="en-US" smtClean="0"/>
              <a:pPr>
                <a:spcAft>
                  <a:spcPts val="60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AF94-BEA2-4AA6-9B82-1B9DAC9D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Rehearse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362E8-9ED3-49D6-BC09-9BBD0A650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Get critiques/reflections:</a:t>
            </a:r>
          </a:p>
          <a:p>
            <a:pPr lvl="1"/>
            <a:r>
              <a:rPr lang="en-US" sz="3600" dirty="0"/>
              <a:t>What are your habits?</a:t>
            </a:r>
          </a:p>
          <a:p>
            <a:pPr lvl="1"/>
            <a:r>
              <a:rPr lang="en-US" sz="3600" dirty="0"/>
              <a:t>What works for you?</a:t>
            </a:r>
          </a:p>
          <a:p>
            <a:pPr lvl="1"/>
            <a:r>
              <a:rPr lang="en-US" sz="3600" dirty="0"/>
              <a:t>What works against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6EE47-2291-49FC-BD67-3F654134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ECA5A-F050-4A05-8EC0-A4D22CBB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2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84BE-0868-4540-8954-1928F52B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anchor="b">
            <a:normAutofit/>
          </a:bodyPr>
          <a:lstStyle/>
          <a:p>
            <a:r>
              <a:rPr lang="en-US" dirty="0"/>
              <a:t>Dealing with Fear</a:t>
            </a:r>
          </a:p>
        </p:txBody>
      </p:sp>
      <p:pic>
        <p:nvPicPr>
          <p:cNvPr id="7" name="Picture 6" descr="Fog-covered mountain">
            <a:extLst>
              <a:ext uri="{FF2B5EF4-FFF2-40B4-BE49-F238E27FC236}">
                <a16:creationId xmlns:a16="http://schemas.microsoft.com/office/drawing/2014/main" id="{DAF3E6F4-F953-45C7-AC7F-AE3A1313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3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0A21-8645-47C7-8E9C-4A20C05B9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>
            <a:normAutofit/>
          </a:bodyPr>
          <a:lstStyle/>
          <a:p>
            <a:r>
              <a:rPr lang="en-US" dirty="0"/>
              <a:t>And some awkwardness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2368B-8AD6-4FAB-92C8-87F7C4B4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8B32E-CB6A-4456-9AFA-1BC3D77D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EC64B88-C108-4DD8-A594-E60A4257B24F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E4B7-86F8-41AA-9B3D-506681E2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anchor="b">
            <a:normAutofit/>
          </a:bodyPr>
          <a:lstStyle/>
          <a:p>
            <a:r>
              <a:rPr lang="en-US" dirty="0"/>
              <a:t>Fear and Awkwardness</a:t>
            </a:r>
          </a:p>
        </p:txBody>
      </p:sp>
      <p:pic>
        <p:nvPicPr>
          <p:cNvPr id="1026" name="Picture 2" descr="Conquering Stage Fright: Mission Possible! - AhaSlides">
            <a:extLst>
              <a:ext uri="{FF2B5EF4-FFF2-40B4-BE49-F238E27FC236}">
                <a16:creationId xmlns:a16="http://schemas.microsoft.com/office/drawing/2014/main" id="{FBFC7E1C-6D7E-437F-9FFD-D772E2EB7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1"/>
          <a:stretch/>
        </p:blipFill>
        <p:spPr bwMode="auto">
          <a:xfrm>
            <a:off x="12" y="10"/>
            <a:ext cx="9143989" cy="491506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EA14-3ED6-4416-8938-96082CB92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>
            <a:normAutofit/>
          </a:bodyPr>
          <a:lstStyle/>
          <a:p>
            <a:r>
              <a:rPr lang="en-US" dirty="0"/>
              <a:t>Stage fright is normal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F8F5B-7DE8-4321-9FEA-876BC8B7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5E1B5-B87C-42D6-AD59-4342F624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4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In the mind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A1A828A-F014-4458-AD40-D5461DA8B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053350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46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768E-8297-4CFC-80B6-815CFF47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In the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17F4B-7299-498B-8966-DBD942C9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A866B-B120-48B7-998B-D23E318C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21" name="Content Placeholder 18">
            <a:extLst>
              <a:ext uri="{FF2B5EF4-FFF2-40B4-BE49-F238E27FC236}">
                <a16:creationId xmlns:a16="http://schemas.microsoft.com/office/drawing/2014/main" id="{2DF1F2A7-9932-452A-9B10-727F702EC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240404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72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34D8-ED79-4610-A47D-9A47D713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Identity &amp; Intent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371EC-CB5C-4981-8E7F-E1EC712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A02FF-776C-4A9F-8DFF-C6E9A9B3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5B3ABAC-AE6E-4D7A-8CFB-F91DB2027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022895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39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A998-C150-4EA0-A5C7-F6AC2CDC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FDF6-1465-422A-BFAD-EA1833B8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180407"/>
            <a:ext cx="7543800" cy="1528513"/>
          </a:xfrm>
        </p:spPr>
        <p:txBody>
          <a:bodyPr/>
          <a:lstStyle/>
          <a:p>
            <a:r>
              <a:rPr lang="en-US" dirty="0"/>
              <a:t>We all have many</a:t>
            </a:r>
          </a:p>
          <a:p>
            <a:endParaRPr lang="en-US" dirty="0"/>
          </a:p>
          <a:p>
            <a:r>
              <a:rPr lang="en-US" dirty="0"/>
              <a:t>Choose one for the 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3DF80-DC96-424A-A682-3D87D35D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AFBD6-517D-48C6-B682-A5B0A9BD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50" name="Picture 2" descr="multiple identities | Zoe Yin Design Thinking">
            <a:extLst>
              <a:ext uri="{FF2B5EF4-FFF2-40B4-BE49-F238E27FC236}">
                <a16:creationId xmlns:a16="http://schemas.microsoft.com/office/drawing/2014/main" id="{A360182A-E509-486A-9556-BEFB2042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028348" cy="34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7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7B42-B6E2-4ECB-B6EC-70AF0C4C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0172E-7BE4-4945-B179-455240C7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Be clear on the goal of the presentation</a:t>
            </a:r>
          </a:p>
          <a:p>
            <a:pPr lvl="1"/>
            <a:r>
              <a:rPr lang="en-US" sz="2800" dirty="0"/>
              <a:t>What are the main points</a:t>
            </a:r>
          </a:p>
          <a:p>
            <a:pPr lvl="1"/>
            <a:r>
              <a:rPr lang="en-US" sz="2800" dirty="0"/>
              <a:t>What should the audience take away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EA00A-3AA9-4C5A-9C6D-274BA486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AA380-5EC8-485C-AA6A-4BDF8DE9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763-31A3-45AF-A6B1-EDB38D08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Why Important?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0F31D-FE82-4FBA-BB91-61BCDDCA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F659A-B934-4B61-9482-A2772CBA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783F49B-C12F-49F0-91F6-B7370B412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289312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76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46DA-3761-47A3-B3B6-C6B5D9D1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Problem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DB464-9017-4CD1-B40B-053044D7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6040B-C510-4AB1-B20C-889D21D7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90C80C-A7F4-4780-AC48-75DFC4671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778342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62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D7F1-4E1A-480E-862A-C8CA8E19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FCEF-F4FC-4CD7-BD47-F5D29AE3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963" indent="0">
              <a:buNone/>
            </a:pPr>
            <a:r>
              <a:rPr lang="en-US" sz="4000" dirty="0"/>
              <a:t>This stuff is </a:t>
            </a:r>
            <a:r>
              <a:rPr lang="en-US" sz="4000" dirty="0">
                <a:solidFill>
                  <a:srgbClr val="0070C0"/>
                </a:solidFill>
              </a:rPr>
              <a:t>LEARNED</a:t>
            </a:r>
            <a:r>
              <a:rPr lang="en-US" sz="4000" dirty="0"/>
              <a:t>, and competency in it comes from </a:t>
            </a:r>
            <a:r>
              <a:rPr lang="en-US" sz="4000" dirty="0">
                <a:solidFill>
                  <a:srgbClr val="0070C0"/>
                </a:solidFill>
              </a:rPr>
              <a:t>PAST SUCCESS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0070C0"/>
                </a:solidFill>
              </a:rPr>
              <a:t>POSITIVE FEEDBACK</a:t>
            </a:r>
            <a:r>
              <a:rPr lang="en-US" sz="4000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A476B-DC51-4772-BA7D-2920194C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E5E32-A00F-4E5C-A2A9-395404AA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B0D0-44D6-4E80-9CC9-058A093F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Getting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49CC2-11A1-41E8-AEDC-AAA6CCDD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8AE0-E2FF-4F0A-87EC-62D3FE4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FD6EF93-6B7B-413C-B220-C745E4FAF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576658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39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Presentation Support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9BB1EC1-512C-48BE-9A0C-AB93AD448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158198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64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794C-A7B4-41E8-AD13-A450EC69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Rehearse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0E012-FA06-4926-921B-FE055924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A59F8-6B07-4188-A7D8-35D9CD64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CD861E0-71B4-48FC-9838-149DE4343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434975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95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Rehearse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sz="3600" dirty="0"/>
              <a:t>The effort to use nice words that you are not used to saying can make you forget your points</a:t>
            </a:r>
          </a:p>
          <a:p>
            <a:endParaRPr lang="en-US" sz="3600" dirty="0"/>
          </a:p>
          <a:p>
            <a:r>
              <a:rPr lang="en-US" sz="3600" dirty="0"/>
              <a:t>Best to speak confidently with the words you are confident with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Rehearse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600" dirty="0"/>
              <a:t>If certain words are really good but not in your usual vocabulary, </a:t>
            </a:r>
            <a:r>
              <a:rPr lang="en-US" sz="3600" dirty="0" err="1"/>
              <a:t>practise</a:t>
            </a:r>
            <a:r>
              <a:rPr lang="en-US" sz="3600" dirty="0"/>
              <a:t> it more. </a:t>
            </a:r>
          </a:p>
          <a:p>
            <a:endParaRPr lang="en-US" sz="3600" dirty="0"/>
          </a:p>
          <a:p>
            <a:r>
              <a:rPr lang="en-US" sz="3600" dirty="0"/>
              <a:t>Find your </a:t>
            </a:r>
            <a:r>
              <a:rPr lang="en-US" sz="3600" dirty="0" err="1"/>
              <a:t>rhythme</a:t>
            </a:r>
            <a:r>
              <a:rPr lang="en-US" sz="3600" dirty="0"/>
              <a:t> and flow</a:t>
            </a:r>
          </a:p>
          <a:p>
            <a:pPr lvl="1"/>
            <a:r>
              <a:rPr lang="en-US" sz="3200" dirty="0"/>
              <a:t>Refer to the movie, The King’s Speech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2020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6445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60FB3CAA-FFC1-4C18-A215-846F32C05053}" vid="{05EB4F28-99A6-419D-827D-8B882D89DE8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14994</TotalTime>
  <Words>446</Words>
  <Application>Microsoft Office PowerPoint</Application>
  <PresentationFormat>On-screen Show (4:3)</PresentationFormat>
  <Paragraphs>100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맑은 고딕</vt:lpstr>
      <vt:lpstr>맑은 고딕</vt:lpstr>
      <vt:lpstr>Arial</vt:lpstr>
      <vt:lpstr>Calibri</vt:lpstr>
      <vt:lpstr>Calibri Light</vt:lpstr>
      <vt:lpstr>Courier New</vt:lpstr>
      <vt:lpstr>Wingdings</vt:lpstr>
      <vt:lpstr>Theme2</vt:lpstr>
      <vt:lpstr>Presentation Skills</vt:lpstr>
      <vt:lpstr>Why Important?</vt:lpstr>
      <vt:lpstr>Problem Areas</vt:lpstr>
      <vt:lpstr>Getting Good</vt:lpstr>
      <vt:lpstr>Getting Control</vt:lpstr>
      <vt:lpstr>Presentation Support</vt:lpstr>
      <vt:lpstr>Rehearse</vt:lpstr>
      <vt:lpstr>Rehearse</vt:lpstr>
      <vt:lpstr>Rehearse</vt:lpstr>
      <vt:lpstr>Rehearse</vt:lpstr>
      <vt:lpstr>Dealing with Fear</vt:lpstr>
      <vt:lpstr>Fear and Awkwardness</vt:lpstr>
      <vt:lpstr>In the mind</vt:lpstr>
      <vt:lpstr>In the body</vt:lpstr>
      <vt:lpstr>Identity &amp; Intent</vt:lpstr>
      <vt:lpstr>Identity</vt:lpstr>
      <vt:lpstr>Intent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Economy Online</dc:title>
  <dc:creator>Choi, Joonhyuk</dc:creator>
  <cp:lastModifiedBy>Cheng Ding Xiang</cp:lastModifiedBy>
  <cp:revision>435</cp:revision>
  <dcterms:created xsi:type="dcterms:W3CDTF">2007-04-18T00:52:20Z</dcterms:created>
  <dcterms:modified xsi:type="dcterms:W3CDTF">2022-10-03T00:27:24Z</dcterms:modified>
</cp:coreProperties>
</file>